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63" r:id="rId3"/>
    <p:sldId id="258" r:id="rId4"/>
    <p:sldId id="260" r:id="rId5"/>
    <p:sldId id="261" r:id="rId6"/>
    <p:sldId id="262" r:id="rId7"/>
    <p:sldId id="259" r:id="rId8"/>
    <p:sldId id="269" r:id="rId9"/>
    <p:sldId id="264" r:id="rId10"/>
    <p:sldId id="265" r:id="rId11"/>
    <p:sldId id="266" r:id="rId12"/>
    <p:sldId id="273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B2101C1-6E3E-446A-84CC-06A66F61FA77}">
          <p14:sldIdLst>
            <p14:sldId id="272"/>
            <p14:sldId id="263"/>
            <p14:sldId id="258"/>
            <p14:sldId id="260"/>
            <p14:sldId id="261"/>
            <p14:sldId id="262"/>
            <p14:sldId id="259"/>
            <p14:sldId id="269"/>
            <p14:sldId id="264"/>
            <p14:sldId id="265"/>
            <p14:sldId id="266"/>
            <p14:sldId id="273"/>
            <p14:sldId id="268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548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749999999999999E-2"/>
                  <c:y val="-7.4999995386319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49999999999999E-2"/>
                  <c:y val="2.812481372263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население района</c:v>
                </c:pt>
                <c:pt idx="1">
                  <c:v>детское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58043</c:v>
                </c:pt>
                <c:pt idx="1">
                  <c:v>10926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179712"/>
        <c:axId val="32181248"/>
        <c:axId val="0"/>
      </c:bar3DChart>
      <c:catAx>
        <c:axId val="32179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181248"/>
        <c:crosses val="autoZero"/>
        <c:auto val="1"/>
        <c:lblAlgn val="ctr"/>
        <c:lblOffset val="100"/>
        <c:noMultiLvlLbl val="0"/>
      </c:catAx>
      <c:valAx>
        <c:axId val="3218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17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8C18C-596D-48F2-A16E-E547ECB3D8E5}" type="doc">
      <dgm:prSet loTypeId="urn:microsoft.com/office/officeart/2005/8/layout/radial1" loCatId="cycl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2098687-A756-4BA2-9604-50AC752D18B6}">
      <dgm:prSet phldrT="[Text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Каждый ребенок имеет право</a:t>
          </a:r>
        </a:p>
      </dgm:t>
    </dgm:pt>
    <dgm:pt modelId="{A2077137-82C7-4984-AB0D-AA15ED19BCB6}" type="parTrans" cxnId="{FAEFC541-ED99-423E-A6C5-9AC13EF4E153}">
      <dgm:prSet/>
      <dgm:spPr/>
      <dgm:t>
        <a:bodyPr/>
        <a:lstStyle/>
        <a:p>
          <a:endParaRPr lang="ru-RU"/>
        </a:p>
      </dgm:t>
    </dgm:pt>
    <dgm:pt modelId="{15A7AAE8-41DD-4F70-BE1A-E0424139FB79}" type="sibTrans" cxnId="{FAEFC541-ED99-423E-A6C5-9AC13EF4E153}">
      <dgm:prSet/>
      <dgm:spPr/>
      <dgm:t>
        <a:bodyPr/>
        <a:lstStyle/>
        <a:p>
          <a:endParaRPr lang="ru-RU"/>
        </a:p>
      </dgm:t>
    </dgm:pt>
    <dgm:pt modelId="{C384CC55-7FDA-4E65-BF87-1D06564C052B}">
      <dgm:prSet phldrT="[Text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 защиту</a:t>
          </a:r>
        </a:p>
      </dgm:t>
    </dgm:pt>
    <dgm:pt modelId="{D04A50C6-7E88-47A4-A6CF-2828FADB728F}" type="parTrans" cxnId="{CA4425AC-7018-442D-9FBB-24BAC15F6CC5}">
      <dgm:prSet/>
      <dgm:spPr/>
      <dgm:t>
        <a:bodyPr/>
        <a:lstStyle/>
        <a:p>
          <a:endParaRPr lang="ru-RU"/>
        </a:p>
      </dgm:t>
    </dgm:pt>
    <dgm:pt modelId="{2BD1F210-F0B9-44EE-BE5C-6E676630E272}" type="sibTrans" cxnId="{CA4425AC-7018-442D-9FBB-24BAC15F6CC5}">
      <dgm:prSet/>
      <dgm:spPr/>
      <dgm:t>
        <a:bodyPr/>
        <a:lstStyle/>
        <a:p>
          <a:endParaRPr lang="ru-RU"/>
        </a:p>
      </dgm:t>
    </dgm:pt>
    <dgm:pt modelId="{5D21CE4D-8963-40C5-ADE0-818CF1031868}">
      <dgm:prSet phldrT="[Text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AF808-45E7-4579-B13B-E6E2CCF3B07C}" type="parTrans" cxnId="{DC6773C3-3684-4534-AEA6-ACEF70CFD046}">
      <dgm:prSet/>
      <dgm:spPr/>
      <dgm:t>
        <a:bodyPr/>
        <a:lstStyle/>
        <a:p>
          <a:endParaRPr lang="ru-RU"/>
        </a:p>
      </dgm:t>
    </dgm:pt>
    <dgm:pt modelId="{35FC0CC5-CE16-4E8F-BBBF-35CB52786EA4}" type="sibTrans" cxnId="{DC6773C3-3684-4534-AEA6-ACEF70CFD046}">
      <dgm:prSet/>
      <dgm:spPr/>
      <dgm:t>
        <a:bodyPr/>
        <a:lstStyle/>
        <a:p>
          <a:endParaRPr lang="ru-RU"/>
        </a:p>
      </dgm:t>
    </dgm:pt>
    <dgm:pt modelId="{887103D6-9CCB-4424-AF8B-2326F90235BA}">
      <dgm:prSet phldrT="[Text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 семь</a:t>
          </a:r>
          <a:r>
            <a:rPr lang="ru-RU" sz="2000" dirty="0"/>
            <a:t>ю</a:t>
          </a:r>
        </a:p>
      </dgm:t>
    </dgm:pt>
    <dgm:pt modelId="{A612F8DF-D223-49F0-837F-EE42C1266579}" type="parTrans" cxnId="{DF7FCFF4-3A2F-4556-B47A-0A80462C803E}">
      <dgm:prSet/>
      <dgm:spPr/>
      <dgm:t>
        <a:bodyPr/>
        <a:lstStyle/>
        <a:p>
          <a:endParaRPr lang="ru-RU"/>
        </a:p>
      </dgm:t>
    </dgm:pt>
    <dgm:pt modelId="{1A78953E-115A-4C79-B6C3-874E60E1E9A3}" type="sibTrans" cxnId="{DF7FCFF4-3A2F-4556-B47A-0A80462C803E}">
      <dgm:prSet/>
      <dgm:spPr/>
      <dgm:t>
        <a:bodyPr/>
        <a:lstStyle/>
        <a:p>
          <a:endParaRPr lang="ru-RU"/>
        </a:p>
      </dgm:t>
    </dgm:pt>
    <dgm:pt modelId="{5C393A7E-57CB-4511-AA16-DD8A09E588DF}">
      <dgm:prSet phldrT="[Text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 имя и гражданство</a:t>
          </a:r>
        </a:p>
      </dgm:t>
    </dgm:pt>
    <dgm:pt modelId="{8C482FBF-75DB-4521-A19D-96A7CE3E5A6A}" type="parTrans" cxnId="{E8B32330-42C2-4023-ADE3-6FD19375753E}">
      <dgm:prSet/>
      <dgm:spPr/>
      <dgm:t>
        <a:bodyPr/>
        <a:lstStyle/>
        <a:p>
          <a:endParaRPr lang="ru-RU"/>
        </a:p>
      </dgm:t>
    </dgm:pt>
    <dgm:pt modelId="{762B4690-E0DD-4DDF-8ECC-C30287348C96}" type="sibTrans" cxnId="{E8B32330-42C2-4023-ADE3-6FD19375753E}">
      <dgm:prSet/>
      <dgm:spPr/>
      <dgm:t>
        <a:bodyPr/>
        <a:lstStyle/>
        <a:p>
          <a:endParaRPr lang="ru-RU"/>
        </a:p>
      </dgm:t>
    </dgm:pt>
    <dgm:pt modelId="{1B7CD4F9-37D2-4482-AB16-1E6BF1349B6A}">
      <dgm:prSet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 медицину</a:t>
          </a:r>
        </a:p>
      </dgm:t>
    </dgm:pt>
    <dgm:pt modelId="{BE612B72-608A-4838-AA49-8DB55BF65B88}" type="parTrans" cxnId="{C020415D-6141-44DB-B343-ABC205296AD4}">
      <dgm:prSet/>
      <dgm:spPr/>
      <dgm:t>
        <a:bodyPr/>
        <a:lstStyle/>
        <a:p>
          <a:endParaRPr lang="ru-RU"/>
        </a:p>
      </dgm:t>
    </dgm:pt>
    <dgm:pt modelId="{1F6AEA45-0711-4674-AD39-F39B5FAF5C53}" type="sibTrans" cxnId="{C020415D-6141-44DB-B343-ABC205296AD4}">
      <dgm:prSet/>
      <dgm:spPr/>
      <dgm:t>
        <a:bodyPr/>
        <a:lstStyle/>
        <a:p>
          <a:endParaRPr lang="ru-RU"/>
        </a:p>
      </dgm:t>
    </dgm:pt>
    <dgm:pt modelId="{43665EB3-182A-47A5-AABF-24823CA0838F}">
      <dgm:prSet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 имущество</a:t>
          </a:r>
        </a:p>
      </dgm:t>
    </dgm:pt>
    <dgm:pt modelId="{EB0C145E-6976-42E5-90EC-82AF9EE28371}" type="parTrans" cxnId="{31E53196-F85A-4F7A-A382-2C1E25100314}">
      <dgm:prSet/>
      <dgm:spPr/>
      <dgm:t>
        <a:bodyPr/>
        <a:lstStyle/>
        <a:p>
          <a:endParaRPr lang="ru-RU"/>
        </a:p>
      </dgm:t>
    </dgm:pt>
    <dgm:pt modelId="{986C3CAE-1ADF-4D5B-AEA3-077C4CA4586D}" type="sibTrans" cxnId="{31E53196-F85A-4F7A-A382-2C1E25100314}">
      <dgm:prSet/>
      <dgm:spPr/>
      <dgm:t>
        <a:bodyPr/>
        <a:lstStyle/>
        <a:p>
          <a:endParaRPr lang="ru-RU"/>
        </a:p>
      </dgm:t>
    </dgm:pt>
    <dgm:pt modelId="{B90B9F1A-9BAC-4C4C-AA8B-552B45CC03D8}">
      <dgm:prSet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На отдых и досуг</a:t>
          </a:r>
        </a:p>
      </dgm:t>
    </dgm:pt>
    <dgm:pt modelId="{E51672D0-6F4D-485B-9D6C-19ED7489B2DC}" type="parTrans" cxnId="{17C8BF2C-A75D-4991-B910-0D4D0A61FFB8}">
      <dgm:prSet/>
      <dgm:spPr/>
      <dgm:t>
        <a:bodyPr/>
        <a:lstStyle/>
        <a:p>
          <a:endParaRPr lang="ru-RU"/>
        </a:p>
      </dgm:t>
    </dgm:pt>
    <dgm:pt modelId="{1AFB9A58-5BA7-4FED-A262-6460253332AE}" type="sibTrans" cxnId="{17C8BF2C-A75D-4991-B910-0D4D0A61FFB8}">
      <dgm:prSet/>
      <dgm:spPr/>
      <dgm:t>
        <a:bodyPr/>
        <a:lstStyle/>
        <a:p>
          <a:endParaRPr lang="ru-RU"/>
        </a:p>
      </dgm:t>
    </dgm:pt>
    <dgm:pt modelId="{C3D2FF84-6A25-4EAF-B811-52E989EA8A9F}" type="pres">
      <dgm:prSet presAssocID="{D5A8C18C-596D-48F2-A16E-E547ECB3D8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1FD095-B9D3-4FF4-B8FA-76B4DA962A4B}" type="pres">
      <dgm:prSet presAssocID="{12098687-A756-4BA2-9604-50AC752D18B6}" presName="centerShape" presStyleLbl="node0" presStyleIdx="0" presStyleCnt="1" custScaleX="140420"/>
      <dgm:spPr/>
      <dgm:t>
        <a:bodyPr/>
        <a:lstStyle/>
        <a:p>
          <a:endParaRPr lang="ru-RU"/>
        </a:p>
      </dgm:t>
    </dgm:pt>
    <dgm:pt modelId="{AA9C834B-45A1-43A4-8512-30DE600A90CA}" type="pres">
      <dgm:prSet presAssocID="{D04A50C6-7E88-47A4-A6CF-2828FADB728F}" presName="Name9" presStyleLbl="parChTrans1D2" presStyleIdx="0" presStyleCnt="7"/>
      <dgm:spPr/>
      <dgm:t>
        <a:bodyPr/>
        <a:lstStyle/>
        <a:p>
          <a:endParaRPr lang="ru-RU"/>
        </a:p>
      </dgm:t>
    </dgm:pt>
    <dgm:pt modelId="{61A20F2C-D0BB-4A0E-8412-DDE1A2446EA7}" type="pres">
      <dgm:prSet presAssocID="{D04A50C6-7E88-47A4-A6CF-2828FADB728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94D0695A-5712-48CD-AC4E-B5673275BC31}" type="pres">
      <dgm:prSet presAssocID="{C384CC55-7FDA-4E65-BF87-1D06564C052B}" presName="node" presStyleLbl="node1" presStyleIdx="0" presStyleCnt="7" custScaleX="144694" custScaleY="124731" custRadScaleRad="95631" custRadScaleInc="-4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C4E6C-90C6-45D1-80AB-9B121AA7A73C}" type="pres">
      <dgm:prSet presAssocID="{BE612B72-608A-4838-AA49-8DB55BF65B88}" presName="Name9" presStyleLbl="parChTrans1D2" presStyleIdx="1" presStyleCnt="7"/>
      <dgm:spPr/>
      <dgm:t>
        <a:bodyPr/>
        <a:lstStyle/>
        <a:p>
          <a:endParaRPr lang="ru-RU"/>
        </a:p>
      </dgm:t>
    </dgm:pt>
    <dgm:pt modelId="{C4D7FF27-6C0C-404B-89F6-053F5FB87363}" type="pres">
      <dgm:prSet presAssocID="{BE612B72-608A-4838-AA49-8DB55BF65B88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CCB58CE-7C50-4250-851D-0A96D83E0EDB}" type="pres">
      <dgm:prSet presAssocID="{1B7CD4F9-37D2-4482-AB16-1E6BF1349B6A}" presName="node" presStyleLbl="node1" presStyleIdx="1" presStyleCnt="7" custScaleX="134305" custScaleY="121870" custRadScaleRad="101892" custRadScaleInc="16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08DE6-C115-4107-AE2D-6AC45F8669E9}" type="pres">
      <dgm:prSet presAssocID="{E51672D0-6F4D-485B-9D6C-19ED7489B2DC}" presName="Name9" presStyleLbl="parChTrans1D2" presStyleIdx="2" presStyleCnt="7"/>
      <dgm:spPr/>
      <dgm:t>
        <a:bodyPr/>
        <a:lstStyle/>
        <a:p>
          <a:endParaRPr lang="ru-RU"/>
        </a:p>
      </dgm:t>
    </dgm:pt>
    <dgm:pt modelId="{70839C91-3974-43C6-9753-B2457EEEAC9A}" type="pres">
      <dgm:prSet presAssocID="{E51672D0-6F4D-485B-9D6C-19ED7489B2DC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E696D19-5860-4934-AF66-F80419117BF1}" type="pres">
      <dgm:prSet presAssocID="{B90B9F1A-9BAC-4C4C-AA8B-552B45CC03D8}" presName="node" presStyleLbl="node1" presStyleIdx="2" presStyleCnt="7" custScaleX="139125" custScaleY="113877" custRadScaleRad="102727" custRadScaleInc="-14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371E8-9C1B-4E36-B48F-7B01382A5125}" type="pres">
      <dgm:prSet presAssocID="{EB0C145E-6976-42E5-90EC-82AF9EE28371}" presName="Name9" presStyleLbl="parChTrans1D2" presStyleIdx="3" presStyleCnt="7"/>
      <dgm:spPr/>
      <dgm:t>
        <a:bodyPr/>
        <a:lstStyle/>
        <a:p>
          <a:endParaRPr lang="ru-RU"/>
        </a:p>
      </dgm:t>
    </dgm:pt>
    <dgm:pt modelId="{21A48C0E-8A3A-4F89-A5EC-2CE2CD74919E}" type="pres">
      <dgm:prSet presAssocID="{EB0C145E-6976-42E5-90EC-82AF9EE28371}" presName="connTx" presStyleLbl="parChTrans1D2" presStyleIdx="3" presStyleCnt="7"/>
      <dgm:spPr/>
      <dgm:t>
        <a:bodyPr/>
        <a:lstStyle/>
        <a:p>
          <a:endParaRPr lang="ru-RU"/>
        </a:p>
      </dgm:t>
    </dgm:pt>
    <dgm:pt modelId="{0ABF3732-6FE3-4D92-A73B-BAE909E88FDA}" type="pres">
      <dgm:prSet presAssocID="{43665EB3-182A-47A5-AABF-24823CA0838F}" presName="node" presStyleLbl="node1" presStyleIdx="3" presStyleCnt="7" custScaleX="139001" custScaleY="117874" custRadScaleRad="104029" custRadScaleInc="-19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A4F5C-AFD7-4C0B-BD8E-16B56198A715}" type="pres">
      <dgm:prSet presAssocID="{52AAF808-45E7-4579-B13B-E6E2CCF3B07C}" presName="Name9" presStyleLbl="parChTrans1D2" presStyleIdx="4" presStyleCnt="7"/>
      <dgm:spPr/>
      <dgm:t>
        <a:bodyPr/>
        <a:lstStyle/>
        <a:p>
          <a:endParaRPr lang="ru-RU"/>
        </a:p>
      </dgm:t>
    </dgm:pt>
    <dgm:pt modelId="{245CA643-DA4C-4158-87C0-B7E5B9E1E00D}" type="pres">
      <dgm:prSet presAssocID="{52AAF808-45E7-4579-B13B-E6E2CCF3B07C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31B86F1-C00E-41EA-B175-F46880A71AFA}" type="pres">
      <dgm:prSet presAssocID="{5D21CE4D-8963-40C5-ADE0-818CF1031868}" presName="node" presStyleLbl="node1" presStyleIdx="4" presStyleCnt="7" custScaleX="144922" custScaleY="116318" custRadScaleRad="98889" custRadScaleInc="11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9E306-B0F4-4BCF-A6D2-CB119E219C02}" type="pres">
      <dgm:prSet presAssocID="{A612F8DF-D223-49F0-837F-EE42C1266579}" presName="Name9" presStyleLbl="parChTrans1D2" presStyleIdx="5" presStyleCnt="7"/>
      <dgm:spPr/>
      <dgm:t>
        <a:bodyPr/>
        <a:lstStyle/>
        <a:p>
          <a:endParaRPr lang="ru-RU"/>
        </a:p>
      </dgm:t>
    </dgm:pt>
    <dgm:pt modelId="{CDD5D35A-5449-45B3-A97C-0AB3DA374E43}" type="pres">
      <dgm:prSet presAssocID="{A612F8DF-D223-49F0-837F-EE42C1266579}" presName="connTx" presStyleLbl="parChTrans1D2" presStyleIdx="5" presStyleCnt="7"/>
      <dgm:spPr/>
      <dgm:t>
        <a:bodyPr/>
        <a:lstStyle/>
        <a:p>
          <a:endParaRPr lang="ru-RU"/>
        </a:p>
      </dgm:t>
    </dgm:pt>
    <dgm:pt modelId="{48583985-B8D9-4490-A066-8B43F4290DFA}" type="pres">
      <dgm:prSet presAssocID="{887103D6-9CCB-4424-AF8B-2326F90235BA}" presName="node" presStyleLbl="node1" presStyleIdx="5" presStyleCnt="7" custScaleX="138198" custScaleY="115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48459-9A53-4C50-A39B-5994155675CC}" type="pres">
      <dgm:prSet presAssocID="{8C482FBF-75DB-4521-A19D-96A7CE3E5A6A}" presName="Name9" presStyleLbl="parChTrans1D2" presStyleIdx="6" presStyleCnt="7"/>
      <dgm:spPr/>
      <dgm:t>
        <a:bodyPr/>
        <a:lstStyle/>
        <a:p>
          <a:endParaRPr lang="ru-RU"/>
        </a:p>
      </dgm:t>
    </dgm:pt>
    <dgm:pt modelId="{D60D7F31-1C4A-4C72-ACB6-0262917DA735}" type="pres">
      <dgm:prSet presAssocID="{8C482FBF-75DB-4521-A19D-96A7CE3E5A6A}" presName="connTx" presStyleLbl="parChTrans1D2" presStyleIdx="6" presStyleCnt="7"/>
      <dgm:spPr/>
      <dgm:t>
        <a:bodyPr/>
        <a:lstStyle/>
        <a:p>
          <a:endParaRPr lang="ru-RU"/>
        </a:p>
      </dgm:t>
    </dgm:pt>
    <dgm:pt modelId="{2300835A-BF0F-4597-8024-CE0C1D8F78DA}" type="pres">
      <dgm:prSet presAssocID="{5C393A7E-57CB-4511-AA16-DD8A09E588DF}" presName="node" presStyleLbl="node1" presStyleIdx="6" presStyleCnt="7" custScaleX="149441" custScaleY="124906" custRadScaleRad="101986" custRadScaleInc="-15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2F19A1-15F8-4303-88AA-539E6869F8DE}" type="presOf" srcId="{43665EB3-182A-47A5-AABF-24823CA0838F}" destId="{0ABF3732-6FE3-4D92-A73B-BAE909E88FDA}" srcOrd="0" destOrd="0" presId="urn:microsoft.com/office/officeart/2005/8/layout/radial1"/>
    <dgm:cxn modelId="{3B440748-1D2F-4104-A737-9FA565BCC697}" type="presOf" srcId="{D5A8C18C-596D-48F2-A16E-E547ECB3D8E5}" destId="{C3D2FF84-6A25-4EAF-B811-52E989EA8A9F}" srcOrd="0" destOrd="0" presId="urn:microsoft.com/office/officeart/2005/8/layout/radial1"/>
    <dgm:cxn modelId="{DF7FCFF4-3A2F-4556-B47A-0A80462C803E}" srcId="{12098687-A756-4BA2-9604-50AC752D18B6}" destId="{887103D6-9CCB-4424-AF8B-2326F90235BA}" srcOrd="5" destOrd="0" parTransId="{A612F8DF-D223-49F0-837F-EE42C1266579}" sibTransId="{1A78953E-115A-4C79-B6C3-874E60E1E9A3}"/>
    <dgm:cxn modelId="{E4EC0669-1C7C-4502-84DE-654A4742F1C0}" type="presOf" srcId="{BE612B72-608A-4838-AA49-8DB55BF65B88}" destId="{9C8C4E6C-90C6-45D1-80AB-9B121AA7A73C}" srcOrd="0" destOrd="0" presId="urn:microsoft.com/office/officeart/2005/8/layout/radial1"/>
    <dgm:cxn modelId="{40487055-6A13-4ED1-B802-8F2A94206A5F}" type="presOf" srcId="{52AAF808-45E7-4579-B13B-E6E2CCF3B07C}" destId="{329A4F5C-AFD7-4C0B-BD8E-16B56198A715}" srcOrd="0" destOrd="0" presId="urn:microsoft.com/office/officeart/2005/8/layout/radial1"/>
    <dgm:cxn modelId="{D19248CD-1561-4DCB-B4D2-3E1B9765B4BF}" type="presOf" srcId="{EB0C145E-6976-42E5-90EC-82AF9EE28371}" destId="{FC6371E8-9C1B-4E36-B48F-7B01382A5125}" srcOrd="0" destOrd="0" presId="urn:microsoft.com/office/officeart/2005/8/layout/radial1"/>
    <dgm:cxn modelId="{0B2CCEC7-D8C8-446E-BB49-BD458D6A3292}" type="presOf" srcId="{E51672D0-6F4D-485B-9D6C-19ED7489B2DC}" destId="{70839C91-3974-43C6-9753-B2457EEEAC9A}" srcOrd="1" destOrd="0" presId="urn:microsoft.com/office/officeart/2005/8/layout/radial1"/>
    <dgm:cxn modelId="{C72DAAD5-0F6F-4E95-8054-34F146D8497B}" type="presOf" srcId="{EB0C145E-6976-42E5-90EC-82AF9EE28371}" destId="{21A48C0E-8A3A-4F89-A5EC-2CE2CD74919E}" srcOrd="1" destOrd="0" presId="urn:microsoft.com/office/officeart/2005/8/layout/radial1"/>
    <dgm:cxn modelId="{179D6801-537C-40A4-B144-2483CD4982E6}" type="presOf" srcId="{8C482FBF-75DB-4521-A19D-96A7CE3E5A6A}" destId="{ED348459-9A53-4C50-A39B-5994155675CC}" srcOrd="0" destOrd="0" presId="urn:microsoft.com/office/officeart/2005/8/layout/radial1"/>
    <dgm:cxn modelId="{DC6773C3-3684-4534-AEA6-ACEF70CFD046}" srcId="{12098687-A756-4BA2-9604-50AC752D18B6}" destId="{5D21CE4D-8963-40C5-ADE0-818CF1031868}" srcOrd="4" destOrd="0" parTransId="{52AAF808-45E7-4579-B13B-E6E2CCF3B07C}" sibTransId="{35FC0CC5-CE16-4E8F-BBBF-35CB52786EA4}"/>
    <dgm:cxn modelId="{31E53196-F85A-4F7A-A382-2C1E25100314}" srcId="{12098687-A756-4BA2-9604-50AC752D18B6}" destId="{43665EB3-182A-47A5-AABF-24823CA0838F}" srcOrd="3" destOrd="0" parTransId="{EB0C145E-6976-42E5-90EC-82AF9EE28371}" sibTransId="{986C3CAE-1ADF-4D5B-AEA3-077C4CA4586D}"/>
    <dgm:cxn modelId="{D52A496D-4DF9-47AF-85ED-231EAB1D2B88}" type="presOf" srcId="{A612F8DF-D223-49F0-837F-EE42C1266579}" destId="{3EA9E306-B0F4-4BCF-A6D2-CB119E219C02}" srcOrd="0" destOrd="0" presId="urn:microsoft.com/office/officeart/2005/8/layout/radial1"/>
    <dgm:cxn modelId="{17C8BF2C-A75D-4991-B910-0D4D0A61FFB8}" srcId="{12098687-A756-4BA2-9604-50AC752D18B6}" destId="{B90B9F1A-9BAC-4C4C-AA8B-552B45CC03D8}" srcOrd="2" destOrd="0" parTransId="{E51672D0-6F4D-485B-9D6C-19ED7489B2DC}" sibTransId="{1AFB9A58-5BA7-4FED-A262-6460253332AE}"/>
    <dgm:cxn modelId="{FAEFC541-ED99-423E-A6C5-9AC13EF4E153}" srcId="{D5A8C18C-596D-48F2-A16E-E547ECB3D8E5}" destId="{12098687-A756-4BA2-9604-50AC752D18B6}" srcOrd="0" destOrd="0" parTransId="{A2077137-82C7-4984-AB0D-AA15ED19BCB6}" sibTransId="{15A7AAE8-41DD-4F70-BE1A-E0424139FB79}"/>
    <dgm:cxn modelId="{827BD85F-4317-4E75-BD29-5998BB29DFD0}" type="presOf" srcId="{D04A50C6-7E88-47A4-A6CF-2828FADB728F}" destId="{AA9C834B-45A1-43A4-8512-30DE600A90CA}" srcOrd="0" destOrd="0" presId="urn:microsoft.com/office/officeart/2005/8/layout/radial1"/>
    <dgm:cxn modelId="{7C843ABA-6602-4F73-8BD2-8D772C23D369}" type="presOf" srcId="{887103D6-9CCB-4424-AF8B-2326F90235BA}" destId="{48583985-B8D9-4490-A066-8B43F4290DFA}" srcOrd="0" destOrd="0" presId="urn:microsoft.com/office/officeart/2005/8/layout/radial1"/>
    <dgm:cxn modelId="{BD93EA5E-3A8C-4046-8CEB-4468161C949C}" type="presOf" srcId="{E51672D0-6F4D-485B-9D6C-19ED7489B2DC}" destId="{BF408DE6-C115-4107-AE2D-6AC45F8669E9}" srcOrd="0" destOrd="0" presId="urn:microsoft.com/office/officeart/2005/8/layout/radial1"/>
    <dgm:cxn modelId="{7F4103EF-C3C7-459B-A3AD-95B288D60606}" type="presOf" srcId="{5C393A7E-57CB-4511-AA16-DD8A09E588DF}" destId="{2300835A-BF0F-4597-8024-CE0C1D8F78DA}" srcOrd="0" destOrd="0" presId="urn:microsoft.com/office/officeart/2005/8/layout/radial1"/>
    <dgm:cxn modelId="{5CD0CAF2-7FFC-43F7-A5B3-FC67C6B9EC3F}" type="presOf" srcId="{BE612B72-608A-4838-AA49-8DB55BF65B88}" destId="{C4D7FF27-6C0C-404B-89F6-053F5FB87363}" srcOrd="1" destOrd="0" presId="urn:microsoft.com/office/officeart/2005/8/layout/radial1"/>
    <dgm:cxn modelId="{CA4425AC-7018-442D-9FBB-24BAC15F6CC5}" srcId="{12098687-A756-4BA2-9604-50AC752D18B6}" destId="{C384CC55-7FDA-4E65-BF87-1D06564C052B}" srcOrd="0" destOrd="0" parTransId="{D04A50C6-7E88-47A4-A6CF-2828FADB728F}" sibTransId="{2BD1F210-F0B9-44EE-BE5C-6E676630E272}"/>
    <dgm:cxn modelId="{2DFA3F5B-0FD3-4C20-8549-1D3D24B710C2}" type="presOf" srcId="{5D21CE4D-8963-40C5-ADE0-818CF1031868}" destId="{731B86F1-C00E-41EA-B175-F46880A71AFA}" srcOrd="0" destOrd="0" presId="urn:microsoft.com/office/officeart/2005/8/layout/radial1"/>
    <dgm:cxn modelId="{13D79BA3-BA6B-4EB2-9B09-26BB48134E76}" type="presOf" srcId="{8C482FBF-75DB-4521-A19D-96A7CE3E5A6A}" destId="{D60D7F31-1C4A-4C72-ACB6-0262917DA735}" srcOrd="1" destOrd="0" presId="urn:microsoft.com/office/officeart/2005/8/layout/radial1"/>
    <dgm:cxn modelId="{22CC2B5F-9F71-43F9-AAC7-5431CDA2A9BA}" type="presOf" srcId="{12098687-A756-4BA2-9604-50AC752D18B6}" destId="{411FD095-B9D3-4FF4-B8FA-76B4DA962A4B}" srcOrd="0" destOrd="0" presId="urn:microsoft.com/office/officeart/2005/8/layout/radial1"/>
    <dgm:cxn modelId="{1BC5433A-88B4-4969-BB90-50E9CF2E8803}" type="presOf" srcId="{C384CC55-7FDA-4E65-BF87-1D06564C052B}" destId="{94D0695A-5712-48CD-AC4E-B5673275BC31}" srcOrd="0" destOrd="0" presId="urn:microsoft.com/office/officeart/2005/8/layout/radial1"/>
    <dgm:cxn modelId="{99DE0C9C-A5AC-4DB9-B36C-23B8F5A97025}" type="presOf" srcId="{B90B9F1A-9BAC-4C4C-AA8B-552B45CC03D8}" destId="{5E696D19-5860-4934-AF66-F80419117BF1}" srcOrd="0" destOrd="0" presId="urn:microsoft.com/office/officeart/2005/8/layout/radial1"/>
    <dgm:cxn modelId="{65E4A69A-FF58-406C-AE10-E0A50D979677}" type="presOf" srcId="{A612F8DF-D223-49F0-837F-EE42C1266579}" destId="{CDD5D35A-5449-45B3-A97C-0AB3DA374E43}" srcOrd="1" destOrd="0" presId="urn:microsoft.com/office/officeart/2005/8/layout/radial1"/>
    <dgm:cxn modelId="{CA8C2408-4EDD-4E28-BA87-D8407BC382BD}" type="presOf" srcId="{1B7CD4F9-37D2-4482-AB16-1E6BF1349B6A}" destId="{BCCB58CE-7C50-4250-851D-0A96D83E0EDB}" srcOrd="0" destOrd="0" presId="urn:microsoft.com/office/officeart/2005/8/layout/radial1"/>
    <dgm:cxn modelId="{C020415D-6141-44DB-B343-ABC205296AD4}" srcId="{12098687-A756-4BA2-9604-50AC752D18B6}" destId="{1B7CD4F9-37D2-4482-AB16-1E6BF1349B6A}" srcOrd="1" destOrd="0" parTransId="{BE612B72-608A-4838-AA49-8DB55BF65B88}" sibTransId="{1F6AEA45-0711-4674-AD39-F39B5FAF5C53}"/>
    <dgm:cxn modelId="{E8B32330-42C2-4023-ADE3-6FD19375753E}" srcId="{12098687-A756-4BA2-9604-50AC752D18B6}" destId="{5C393A7E-57CB-4511-AA16-DD8A09E588DF}" srcOrd="6" destOrd="0" parTransId="{8C482FBF-75DB-4521-A19D-96A7CE3E5A6A}" sibTransId="{762B4690-E0DD-4DDF-8ECC-C30287348C96}"/>
    <dgm:cxn modelId="{30ED8057-9D18-42BA-84C4-523233377F5C}" type="presOf" srcId="{D04A50C6-7E88-47A4-A6CF-2828FADB728F}" destId="{61A20F2C-D0BB-4A0E-8412-DDE1A2446EA7}" srcOrd="1" destOrd="0" presId="urn:microsoft.com/office/officeart/2005/8/layout/radial1"/>
    <dgm:cxn modelId="{9EDC84BE-7BCB-4CF5-BCB5-EB1C56B05547}" type="presOf" srcId="{52AAF808-45E7-4579-B13B-E6E2CCF3B07C}" destId="{245CA643-DA4C-4158-87C0-B7E5B9E1E00D}" srcOrd="1" destOrd="0" presId="urn:microsoft.com/office/officeart/2005/8/layout/radial1"/>
    <dgm:cxn modelId="{48D8ACB4-C26C-4121-9DAE-35F8641B99EE}" type="presParOf" srcId="{C3D2FF84-6A25-4EAF-B811-52E989EA8A9F}" destId="{411FD095-B9D3-4FF4-B8FA-76B4DA962A4B}" srcOrd="0" destOrd="0" presId="urn:microsoft.com/office/officeart/2005/8/layout/radial1"/>
    <dgm:cxn modelId="{6112070B-2053-40EF-A2C4-9A69455B1A95}" type="presParOf" srcId="{C3D2FF84-6A25-4EAF-B811-52E989EA8A9F}" destId="{AA9C834B-45A1-43A4-8512-30DE600A90CA}" srcOrd="1" destOrd="0" presId="urn:microsoft.com/office/officeart/2005/8/layout/radial1"/>
    <dgm:cxn modelId="{8401612B-07A0-44FD-97CC-A80DDE20DB8E}" type="presParOf" srcId="{AA9C834B-45A1-43A4-8512-30DE600A90CA}" destId="{61A20F2C-D0BB-4A0E-8412-DDE1A2446EA7}" srcOrd="0" destOrd="0" presId="urn:microsoft.com/office/officeart/2005/8/layout/radial1"/>
    <dgm:cxn modelId="{3F1B9D2B-1D2F-4F6F-A1B2-4866E9D02466}" type="presParOf" srcId="{C3D2FF84-6A25-4EAF-B811-52E989EA8A9F}" destId="{94D0695A-5712-48CD-AC4E-B5673275BC31}" srcOrd="2" destOrd="0" presId="urn:microsoft.com/office/officeart/2005/8/layout/radial1"/>
    <dgm:cxn modelId="{CEDCE7C8-C80A-4D9E-A60D-69C204E0E453}" type="presParOf" srcId="{C3D2FF84-6A25-4EAF-B811-52E989EA8A9F}" destId="{9C8C4E6C-90C6-45D1-80AB-9B121AA7A73C}" srcOrd="3" destOrd="0" presId="urn:microsoft.com/office/officeart/2005/8/layout/radial1"/>
    <dgm:cxn modelId="{C2A483C0-2DBD-4765-BB60-BC3465C95E9C}" type="presParOf" srcId="{9C8C4E6C-90C6-45D1-80AB-9B121AA7A73C}" destId="{C4D7FF27-6C0C-404B-89F6-053F5FB87363}" srcOrd="0" destOrd="0" presId="urn:microsoft.com/office/officeart/2005/8/layout/radial1"/>
    <dgm:cxn modelId="{2B3A4386-D7CE-42C3-9CBD-2092E192E298}" type="presParOf" srcId="{C3D2FF84-6A25-4EAF-B811-52E989EA8A9F}" destId="{BCCB58CE-7C50-4250-851D-0A96D83E0EDB}" srcOrd="4" destOrd="0" presId="urn:microsoft.com/office/officeart/2005/8/layout/radial1"/>
    <dgm:cxn modelId="{8B527D75-56CF-4F7A-9E11-A4238533FA34}" type="presParOf" srcId="{C3D2FF84-6A25-4EAF-B811-52E989EA8A9F}" destId="{BF408DE6-C115-4107-AE2D-6AC45F8669E9}" srcOrd="5" destOrd="0" presId="urn:microsoft.com/office/officeart/2005/8/layout/radial1"/>
    <dgm:cxn modelId="{FD40D5A4-A656-4BDA-BA92-C5E04F20AEB6}" type="presParOf" srcId="{BF408DE6-C115-4107-AE2D-6AC45F8669E9}" destId="{70839C91-3974-43C6-9753-B2457EEEAC9A}" srcOrd="0" destOrd="0" presId="urn:microsoft.com/office/officeart/2005/8/layout/radial1"/>
    <dgm:cxn modelId="{48687166-704B-4D0C-83A2-1B69BAE339B4}" type="presParOf" srcId="{C3D2FF84-6A25-4EAF-B811-52E989EA8A9F}" destId="{5E696D19-5860-4934-AF66-F80419117BF1}" srcOrd="6" destOrd="0" presId="urn:microsoft.com/office/officeart/2005/8/layout/radial1"/>
    <dgm:cxn modelId="{880F0022-C5BE-479F-9241-AA3FC818D56B}" type="presParOf" srcId="{C3D2FF84-6A25-4EAF-B811-52E989EA8A9F}" destId="{FC6371E8-9C1B-4E36-B48F-7B01382A5125}" srcOrd="7" destOrd="0" presId="urn:microsoft.com/office/officeart/2005/8/layout/radial1"/>
    <dgm:cxn modelId="{02274F6A-D07C-4002-9F53-0F12B4A07ECC}" type="presParOf" srcId="{FC6371E8-9C1B-4E36-B48F-7B01382A5125}" destId="{21A48C0E-8A3A-4F89-A5EC-2CE2CD74919E}" srcOrd="0" destOrd="0" presId="urn:microsoft.com/office/officeart/2005/8/layout/radial1"/>
    <dgm:cxn modelId="{180710B2-88A5-492F-8160-F826FEC979F8}" type="presParOf" srcId="{C3D2FF84-6A25-4EAF-B811-52E989EA8A9F}" destId="{0ABF3732-6FE3-4D92-A73B-BAE909E88FDA}" srcOrd="8" destOrd="0" presId="urn:microsoft.com/office/officeart/2005/8/layout/radial1"/>
    <dgm:cxn modelId="{C1AD2A57-AA8A-4F67-B911-AF594A75DA6B}" type="presParOf" srcId="{C3D2FF84-6A25-4EAF-B811-52E989EA8A9F}" destId="{329A4F5C-AFD7-4C0B-BD8E-16B56198A715}" srcOrd="9" destOrd="0" presId="urn:microsoft.com/office/officeart/2005/8/layout/radial1"/>
    <dgm:cxn modelId="{9D65AB2C-A56B-45D3-A976-B578DEAEC7E1}" type="presParOf" srcId="{329A4F5C-AFD7-4C0B-BD8E-16B56198A715}" destId="{245CA643-DA4C-4158-87C0-B7E5B9E1E00D}" srcOrd="0" destOrd="0" presId="urn:microsoft.com/office/officeart/2005/8/layout/radial1"/>
    <dgm:cxn modelId="{EF481CC1-1299-4FF9-BA75-C7DF5FB01543}" type="presParOf" srcId="{C3D2FF84-6A25-4EAF-B811-52E989EA8A9F}" destId="{731B86F1-C00E-41EA-B175-F46880A71AFA}" srcOrd="10" destOrd="0" presId="urn:microsoft.com/office/officeart/2005/8/layout/radial1"/>
    <dgm:cxn modelId="{60F06623-1D69-4065-96CF-13B8972333F4}" type="presParOf" srcId="{C3D2FF84-6A25-4EAF-B811-52E989EA8A9F}" destId="{3EA9E306-B0F4-4BCF-A6D2-CB119E219C02}" srcOrd="11" destOrd="0" presId="urn:microsoft.com/office/officeart/2005/8/layout/radial1"/>
    <dgm:cxn modelId="{E539640F-2314-4440-A585-B523E5605326}" type="presParOf" srcId="{3EA9E306-B0F4-4BCF-A6D2-CB119E219C02}" destId="{CDD5D35A-5449-45B3-A97C-0AB3DA374E43}" srcOrd="0" destOrd="0" presId="urn:microsoft.com/office/officeart/2005/8/layout/radial1"/>
    <dgm:cxn modelId="{FF48B2FE-A49B-4732-82AA-FDD0CDA9EF0E}" type="presParOf" srcId="{C3D2FF84-6A25-4EAF-B811-52E989EA8A9F}" destId="{48583985-B8D9-4490-A066-8B43F4290DFA}" srcOrd="12" destOrd="0" presId="urn:microsoft.com/office/officeart/2005/8/layout/radial1"/>
    <dgm:cxn modelId="{CA5CF1F7-5889-4256-A483-970BD5DAFE48}" type="presParOf" srcId="{C3D2FF84-6A25-4EAF-B811-52E989EA8A9F}" destId="{ED348459-9A53-4C50-A39B-5994155675CC}" srcOrd="13" destOrd="0" presId="urn:microsoft.com/office/officeart/2005/8/layout/radial1"/>
    <dgm:cxn modelId="{90AE8363-BA97-41FD-ABE5-43A92D4E765D}" type="presParOf" srcId="{ED348459-9A53-4C50-A39B-5994155675CC}" destId="{D60D7F31-1C4A-4C72-ACB6-0262917DA735}" srcOrd="0" destOrd="0" presId="urn:microsoft.com/office/officeart/2005/8/layout/radial1"/>
    <dgm:cxn modelId="{113B9FC1-27E0-4D86-ACAA-8D84CB24301F}" type="presParOf" srcId="{C3D2FF84-6A25-4EAF-B811-52E989EA8A9F}" destId="{2300835A-BF0F-4597-8024-CE0C1D8F78D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F92DD-53F6-407A-91D9-468D5113951A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F87422-6278-45E4-B809-E3E8A09BB4B6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Социального патруля</a:t>
          </a:r>
        </a:p>
      </dgm:t>
    </dgm:pt>
    <dgm:pt modelId="{F043B2D3-CBE5-48A4-80B7-858995DEC20B}" type="parTrans" cxnId="{8788D5F3-7F36-495B-91CD-04DF06B00F68}">
      <dgm:prSet/>
      <dgm:spPr/>
      <dgm:t>
        <a:bodyPr/>
        <a:lstStyle/>
        <a:p>
          <a:endParaRPr lang="ru-RU"/>
        </a:p>
      </dgm:t>
    </dgm:pt>
    <dgm:pt modelId="{78209249-D440-4AEC-9610-6C16CF70E490}" type="sibTrans" cxnId="{8788D5F3-7F36-495B-91CD-04DF06B00F68}">
      <dgm:prSet/>
      <dgm:spPr/>
      <dgm:t>
        <a:bodyPr/>
        <a:lstStyle/>
        <a:p>
          <a:endParaRPr lang="ru-RU"/>
        </a:p>
      </dgm:t>
    </dgm:pt>
    <dgm:pt modelId="{DD0BF4C6-83E5-4D65-9190-EF350E4143D8}">
      <dgm:prSet phldrT="[Текст]" custT="1"/>
      <dgm:spPr/>
      <dgm:t>
        <a:bodyPr/>
        <a:lstStyle/>
        <a:p>
          <a:r>
            <a: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Межведомственные рейды</a:t>
          </a:r>
        </a:p>
      </dgm:t>
    </dgm:pt>
    <dgm:pt modelId="{35E542F7-B8E7-4546-BC4F-F71470DA47EF}" type="parTrans" cxnId="{2DA455F5-C76B-4963-B692-D8F7C7942F6F}">
      <dgm:prSet/>
      <dgm:spPr/>
      <dgm:t>
        <a:bodyPr/>
        <a:lstStyle/>
        <a:p>
          <a:endParaRPr lang="ru-RU"/>
        </a:p>
      </dgm:t>
    </dgm:pt>
    <dgm:pt modelId="{ADA08C97-6BB2-4DF1-8A33-C0A630ED9879}" type="sibTrans" cxnId="{2DA455F5-C76B-4963-B692-D8F7C7942F6F}">
      <dgm:prSet/>
      <dgm:spPr/>
      <dgm:t>
        <a:bodyPr/>
        <a:lstStyle/>
        <a:p>
          <a:endParaRPr lang="ru-RU"/>
        </a:p>
      </dgm:t>
    </dgm:pt>
    <dgm:pt modelId="{35F52A65-6250-437A-86EA-C22D759B17F0}">
      <dgm:prSet phldrT="[Текст]" custT="1"/>
      <dgm:spPr/>
      <dgm:t>
        <a:bodyPr/>
        <a:lstStyle/>
        <a:p>
          <a:r>
            <a: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Родительский патруль</a:t>
          </a:r>
        </a:p>
      </dgm:t>
    </dgm:pt>
    <dgm:pt modelId="{05E7490C-4FEF-466B-9D80-DCB0175B9289}" type="parTrans" cxnId="{A5C227C0-723E-48C2-9381-18192D44EA4F}">
      <dgm:prSet/>
      <dgm:spPr/>
      <dgm:t>
        <a:bodyPr/>
        <a:lstStyle/>
        <a:p>
          <a:endParaRPr lang="ru-RU"/>
        </a:p>
      </dgm:t>
    </dgm:pt>
    <dgm:pt modelId="{DF214981-72B0-4C77-A352-5D974B66EE62}" type="sibTrans" cxnId="{A5C227C0-723E-48C2-9381-18192D44EA4F}">
      <dgm:prSet/>
      <dgm:spPr/>
      <dgm:t>
        <a:bodyPr/>
        <a:lstStyle/>
        <a:p>
          <a:endParaRPr lang="ru-RU"/>
        </a:p>
      </dgm:t>
    </dgm:pt>
    <dgm:pt modelId="{5AF4D362-0146-408B-A24C-7C61C3BCC923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рейдов, посещение семей</a:t>
          </a:r>
        </a:p>
      </dgm:t>
    </dgm:pt>
    <dgm:pt modelId="{A5B02AC7-831A-4023-BE9B-9243F158A026}" type="parTrans" cxnId="{F060B0C0-28DA-4247-A01F-A20A75C9C7A0}">
      <dgm:prSet/>
      <dgm:spPr/>
      <dgm:t>
        <a:bodyPr/>
        <a:lstStyle/>
        <a:p>
          <a:endParaRPr lang="ru-RU"/>
        </a:p>
      </dgm:t>
    </dgm:pt>
    <dgm:pt modelId="{020EC218-3DAC-45A4-9C4C-6161DBF78980}" type="sibTrans" cxnId="{F060B0C0-28DA-4247-A01F-A20A75C9C7A0}">
      <dgm:prSet/>
      <dgm:spPr/>
      <dgm:t>
        <a:bodyPr/>
        <a:lstStyle/>
        <a:p>
          <a:endParaRPr lang="ru-RU"/>
        </a:p>
      </dgm:t>
    </dgm:pt>
    <dgm:pt modelId="{85941D12-1895-438E-87B3-017318BC5A9A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26рейдов- 104 семьи </a:t>
          </a:r>
          <a:r>
            <a: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«группы риска»</a:t>
          </a:r>
        </a:p>
      </dgm:t>
    </dgm:pt>
    <dgm:pt modelId="{7B9892EE-AB18-4228-BB62-FF31E3942CF3}" type="parTrans" cxnId="{72FD7F9C-A74D-46C9-A047-F96068FE1202}">
      <dgm:prSet/>
      <dgm:spPr/>
      <dgm:t>
        <a:bodyPr/>
        <a:lstStyle/>
        <a:p>
          <a:endParaRPr lang="ru-RU"/>
        </a:p>
      </dgm:t>
    </dgm:pt>
    <dgm:pt modelId="{FEE21B01-24A4-4580-8B64-E1081D639FE6}" type="sibTrans" cxnId="{72FD7F9C-A74D-46C9-A047-F96068FE1202}">
      <dgm:prSet/>
      <dgm:spPr/>
      <dgm:t>
        <a:bodyPr/>
        <a:lstStyle/>
        <a:p>
          <a:endParaRPr lang="ru-RU"/>
        </a:p>
      </dgm:t>
    </dgm:pt>
    <dgm:pt modelId="{7083E143-5460-4E09-A3AB-FE69100FED4C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327рейда- 62 семьи </a:t>
          </a:r>
          <a:r>
            <a: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учащихся</a:t>
          </a:r>
        </a:p>
      </dgm:t>
    </dgm:pt>
    <dgm:pt modelId="{EF684FBB-B023-44B2-8AC6-71CB1ADBAA7D}" type="parTrans" cxnId="{A3B022CF-9384-4DA5-A9AD-44D8726685A2}">
      <dgm:prSet/>
      <dgm:spPr/>
      <dgm:t>
        <a:bodyPr/>
        <a:lstStyle/>
        <a:p>
          <a:endParaRPr lang="ru-RU"/>
        </a:p>
      </dgm:t>
    </dgm:pt>
    <dgm:pt modelId="{94D53B5E-AD72-4DEF-BC24-D4EE6713D739}" type="sibTrans" cxnId="{A3B022CF-9384-4DA5-A9AD-44D8726685A2}">
      <dgm:prSet/>
      <dgm:spPr/>
      <dgm:t>
        <a:bodyPr/>
        <a:lstStyle/>
        <a:p>
          <a:endParaRPr lang="ru-RU"/>
        </a:p>
      </dgm:t>
    </dgm:pt>
    <dgm:pt modelId="{1612B3A9-9C1A-446E-9D24-050AD2FD10E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Помощь семьям, профилактика</a:t>
          </a:r>
        </a:p>
      </dgm:t>
    </dgm:pt>
    <dgm:pt modelId="{B0E896B0-FDD1-4333-B038-B027EC9863F7}" type="parTrans" cxnId="{66C9CDEF-5C22-4D06-B28C-56C8141EB24E}">
      <dgm:prSet/>
      <dgm:spPr/>
      <dgm:t>
        <a:bodyPr/>
        <a:lstStyle/>
        <a:p>
          <a:endParaRPr lang="ru-RU"/>
        </a:p>
      </dgm:t>
    </dgm:pt>
    <dgm:pt modelId="{94AE21A1-6B12-47B8-B0D1-175A2B5BA568}" type="sibTrans" cxnId="{66C9CDEF-5C22-4D06-B28C-56C8141EB24E}">
      <dgm:prSet/>
      <dgm:spPr/>
      <dgm:t>
        <a:bodyPr/>
        <a:lstStyle/>
        <a:p>
          <a:endParaRPr lang="ru-RU"/>
        </a:p>
      </dgm:t>
    </dgm:pt>
    <dgm:pt modelId="{C9F46206-6E9A-4110-8198-0B73DCA6E712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Материальная помощь -6 семей </a:t>
          </a:r>
        </a:p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натуральная помощь – 19 семей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0E6D0-86A1-43AB-9264-B1D6FB9D6312}" type="parTrans" cxnId="{0E193338-C34B-4C21-AB39-A5F134824516}">
      <dgm:prSet/>
      <dgm:spPr/>
      <dgm:t>
        <a:bodyPr/>
        <a:lstStyle/>
        <a:p>
          <a:endParaRPr lang="ru-RU"/>
        </a:p>
      </dgm:t>
    </dgm:pt>
    <dgm:pt modelId="{625FD726-79FD-475F-BFC3-D977803B1794}" type="sibTrans" cxnId="{0E193338-C34B-4C21-AB39-A5F134824516}">
      <dgm:prSet/>
      <dgm:spPr/>
      <dgm:t>
        <a:bodyPr/>
        <a:lstStyle/>
        <a:p>
          <a:endParaRPr lang="ru-RU"/>
        </a:p>
      </dgm:t>
    </dgm:pt>
    <dgm:pt modelId="{8189CF61-5425-46D5-B6A4-0B081647B476}">
      <dgm:prSet phldrT="[Текст]" custT="1"/>
      <dgm:spPr/>
      <dgm:t>
        <a:bodyPr/>
        <a:lstStyle/>
        <a:p>
          <a:pPr algn="just"/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на </a:t>
          </a:r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учет-8 семей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Снято с учета 12 семей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7A40F-50F2-4F13-85D9-403203F0A1B6}" type="parTrans" cxnId="{4B51CA6A-2361-4918-8CE5-167AE994F2D2}">
      <dgm:prSet/>
      <dgm:spPr/>
      <dgm:t>
        <a:bodyPr/>
        <a:lstStyle/>
        <a:p>
          <a:endParaRPr lang="ru-RU"/>
        </a:p>
      </dgm:t>
    </dgm:pt>
    <dgm:pt modelId="{9265223D-2BB1-426E-8EEB-2CCBF83BEEFD}" type="sibTrans" cxnId="{4B51CA6A-2361-4918-8CE5-167AE994F2D2}">
      <dgm:prSet/>
      <dgm:spPr/>
      <dgm:t>
        <a:bodyPr/>
        <a:lstStyle/>
        <a:p>
          <a:endParaRPr lang="ru-RU"/>
        </a:p>
      </dgm:t>
    </dgm:pt>
    <dgm:pt modelId="{5F070830-552E-486F-B993-7C17150F88C2}" type="pres">
      <dgm:prSet presAssocID="{920F92DD-53F6-407A-91D9-468D51139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09BE12-980C-4F3E-AC80-2110FE1935B2}" type="pres">
      <dgm:prSet presAssocID="{1612B3A9-9C1A-446E-9D24-050AD2FD10E9}" presName="boxAndChildren" presStyleCnt="0"/>
      <dgm:spPr/>
    </dgm:pt>
    <dgm:pt modelId="{B84D4775-2D9A-49EB-AFE4-191F96AB5621}" type="pres">
      <dgm:prSet presAssocID="{1612B3A9-9C1A-446E-9D24-050AD2FD10E9}" presName="parentTextBox" presStyleLbl="node1" presStyleIdx="0" presStyleCnt="3"/>
      <dgm:spPr/>
      <dgm:t>
        <a:bodyPr/>
        <a:lstStyle/>
        <a:p>
          <a:endParaRPr lang="ru-RU"/>
        </a:p>
      </dgm:t>
    </dgm:pt>
    <dgm:pt modelId="{AD3D18BA-74DA-48BE-BF6A-0777F5610B71}" type="pres">
      <dgm:prSet presAssocID="{1612B3A9-9C1A-446E-9D24-050AD2FD10E9}" presName="entireBox" presStyleLbl="node1" presStyleIdx="0" presStyleCnt="3"/>
      <dgm:spPr/>
      <dgm:t>
        <a:bodyPr/>
        <a:lstStyle/>
        <a:p>
          <a:endParaRPr lang="ru-RU"/>
        </a:p>
      </dgm:t>
    </dgm:pt>
    <dgm:pt modelId="{7679B64D-0182-4248-AAB8-037703564AA1}" type="pres">
      <dgm:prSet presAssocID="{1612B3A9-9C1A-446E-9D24-050AD2FD10E9}" presName="descendantBox" presStyleCnt="0"/>
      <dgm:spPr/>
    </dgm:pt>
    <dgm:pt modelId="{0F46912C-AA5C-41D3-8862-C4D934AD4A3D}" type="pres">
      <dgm:prSet presAssocID="{C9F46206-6E9A-4110-8198-0B73DCA6E71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1700C-44D9-491E-BECE-B82409021B81}" type="pres">
      <dgm:prSet presAssocID="{8189CF61-5425-46D5-B6A4-0B081647B476}" presName="childTextBox" presStyleLbl="fgAccFollowNode1" presStyleIdx="1" presStyleCnt="6" custScaleY="97516" custLinFactNeighborX="5556" custLinFactNeighborY="18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FB452-1BA2-4E1E-83EF-66CB9462DCD8}" type="pres">
      <dgm:prSet presAssocID="{020EC218-3DAC-45A4-9C4C-6161DBF78980}" presName="sp" presStyleCnt="0"/>
      <dgm:spPr/>
    </dgm:pt>
    <dgm:pt modelId="{9FD3AC22-ED65-4E59-90C5-D1520AE15393}" type="pres">
      <dgm:prSet presAssocID="{5AF4D362-0146-408B-A24C-7C61C3BCC923}" presName="arrowAndChildren" presStyleCnt="0"/>
      <dgm:spPr/>
    </dgm:pt>
    <dgm:pt modelId="{DC379A09-CE26-4CB0-AAE0-81150750E73C}" type="pres">
      <dgm:prSet presAssocID="{5AF4D362-0146-408B-A24C-7C61C3BCC92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9DCD8BE5-6A50-4BA2-BB82-F224B9776BE2}" type="pres">
      <dgm:prSet presAssocID="{5AF4D362-0146-408B-A24C-7C61C3BCC923}" presName="arrow" presStyleLbl="node1" presStyleIdx="1" presStyleCnt="3"/>
      <dgm:spPr/>
      <dgm:t>
        <a:bodyPr/>
        <a:lstStyle/>
        <a:p>
          <a:endParaRPr lang="ru-RU"/>
        </a:p>
      </dgm:t>
    </dgm:pt>
    <dgm:pt modelId="{E49F7366-D65E-4018-82D7-3BE4E05E4FD7}" type="pres">
      <dgm:prSet presAssocID="{5AF4D362-0146-408B-A24C-7C61C3BCC923}" presName="descendantArrow" presStyleCnt="0"/>
      <dgm:spPr/>
    </dgm:pt>
    <dgm:pt modelId="{DDB05766-DF4D-41BA-8168-8F5CD11C0C27}" type="pres">
      <dgm:prSet presAssocID="{85941D12-1895-438E-87B3-017318BC5A9A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7375F-DF1B-4519-94D1-2B3A68BBA69F}" type="pres">
      <dgm:prSet presAssocID="{7083E143-5460-4E09-A3AB-FE69100FED4C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1994B-EF0B-4424-89D6-1F4B2815B819}" type="pres">
      <dgm:prSet presAssocID="{78209249-D440-4AEC-9610-6C16CF70E490}" presName="sp" presStyleCnt="0"/>
      <dgm:spPr/>
    </dgm:pt>
    <dgm:pt modelId="{2F57CD06-C609-4139-B0CD-7379A28B8541}" type="pres">
      <dgm:prSet presAssocID="{E5F87422-6278-45E4-B809-E3E8A09BB4B6}" presName="arrowAndChildren" presStyleCnt="0"/>
      <dgm:spPr/>
    </dgm:pt>
    <dgm:pt modelId="{7617C8E3-C4BC-40EF-B94F-A797CA1C1F79}" type="pres">
      <dgm:prSet presAssocID="{E5F87422-6278-45E4-B809-E3E8A09BB4B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3B36526-B54C-4567-971C-F80C4C15587A}" type="pres">
      <dgm:prSet presAssocID="{E5F87422-6278-45E4-B809-E3E8A09BB4B6}" presName="arrow" presStyleLbl="node1" presStyleIdx="2" presStyleCnt="3"/>
      <dgm:spPr/>
      <dgm:t>
        <a:bodyPr/>
        <a:lstStyle/>
        <a:p>
          <a:endParaRPr lang="ru-RU"/>
        </a:p>
      </dgm:t>
    </dgm:pt>
    <dgm:pt modelId="{5194E7BF-7B47-44AB-8CA5-86D161B43DA2}" type="pres">
      <dgm:prSet presAssocID="{E5F87422-6278-45E4-B809-E3E8A09BB4B6}" presName="descendantArrow" presStyleCnt="0"/>
      <dgm:spPr/>
    </dgm:pt>
    <dgm:pt modelId="{523AA86B-C491-4F2A-9CFC-CA244DAB7792}" type="pres">
      <dgm:prSet presAssocID="{DD0BF4C6-83E5-4D65-9190-EF350E4143D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A1031-C565-4694-BC38-D47FE31B3F6F}" type="pres">
      <dgm:prSet presAssocID="{35F52A65-6250-437A-86EA-C22D759B17F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FE65A-F5E0-410C-B744-1D2B90893485}" type="presOf" srcId="{85941D12-1895-438E-87B3-017318BC5A9A}" destId="{DDB05766-DF4D-41BA-8168-8F5CD11C0C27}" srcOrd="0" destOrd="0" presId="urn:microsoft.com/office/officeart/2005/8/layout/process4"/>
    <dgm:cxn modelId="{8A539601-F252-4BD5-AF4F-378DC268E588}" type="presOf" srcId="{7083E143-5460-4E09-A3AB-FE69100FED4C}" destId="{0F67375F-DF1B-4519-94D1-2B3A68BBA69F}" srcOrd="0" destOrd="0" presId="urn:microsoft.com/office/officeart/2005/8/layout/process4"/>
    <dgm:cxn modelId="{A3B022CF-9384-4DA5-A9AD-44D8726685A2}" srcId="{5AF4D362-0146-408B-A24C-7C61C3BCC923}" destId="{7083E143-5460-4E09-A3AB-FE69100FED4C}" srcOrd="1" destOrd="0" parTransId="{EF684FBB-B023-44B2-8AC6-71CB1ADBAA7D}" sibTransId="{94D53B5E-AD72-4DEF-BC24-D4EE6713D739}"/>
    <dgm:cxn modelId="{0E193338-C34B-4C21-AB39-A5F134824516}" srcId="{1612B3A9-9C1A-446E-9D24-050AD2FD10E9}" destId="{C9F46206-6E9A-4110-8198-0B73DCA6E712}" srcOrd="0" destOrd="0" parTransId="{1180E6D0-86A1-43AB-9264-B1D6FB9D6312}" sibTransId="{625FD726-79FD-475F-BFC3-D977803B1794}"/>
    <dgm:cxn modelId="{F30C28D6-2B33-4E27-A0B0-C1863EFF1FA9}" type="presOf" srcId="{1612B3A9-9C1A-446E-9D24-050AD2FD10E9}" destId="{AD3D18BA-74DA-48BE-BF6A-0777F5610B71}" srcOrd="1" destOrd="0" presId="urn:microsoft.com/office/officeart/2005/8/layout/process4"/>
    <dgm:cxn modelId="{A5C227C0-723E-48C2-9381-18192D44EA4F}" srcId="{E5F87422-6278-45E4-B809-E3E8A09BB4B6}" destId="{35F52A65-6250-437A-86EA-C22D759B17F0}" srcOrd="1" destOrd="0" parTransId="{05E7490C-4FEF-466B-9D80-DCB0175B9289}" sibTransId="{DF214981-72B0-4C77-A352-5D974B66EE62}"/>
    <dgm:cxn modelId="{66C9CDEF-5C22-4D06-B28C-56C8141EB24E}" srcId="{920F92DD-53F6-407A-91D9-468D5113951A}" destId="{1612B3A9-9C1A-446E-9D24-050AD2FD10E9}" srcOrd="2" destOrd="0" parTransId="{B0E896B0-FDD1-4333-B038-B027EC9863F7}" sibTransId="{94AE21A1-6B12-47B8-B0D1-175A2B5BA568}"/>
    <dgm:cxn modelId="{BE545E2F-D699-4D6B-B870-7ACB9AC6BBD7}" type="presOf" srcId="{5AF4D362-0146-408B-A24C-7C61C3BCC923}" destId="{9DCD8BE5-6A50-4BA2-BB82-F224B9776BE2}" srcOrd="1" destOrd="0" presId="urn:microsoft.com/office/officeart/2005/8/layout/process4"/>
    <dgm:cxn modelId="{0FE23215-AB8A-43AE-9AE0-1449F44707CB}" type="presOf" srcId="{C9F46206-6E9A-4110-8198-0B73DCA6E712}" destId="{0F46912C-AA5C-41D3-8862-C4D934AD4A3D}" srcOrd="0" destOrd="0" presId="urn:microsoft.com/office/officeart/2005/8/layout/process4"/>
    <dgm:cxn modelId="{F060B0C0-28DA-4247-A01F-A20A75C9C7A0}" srcId="{920F92DD-53F6-407A-91D9-468D5113951A}" destId="{5AF4D362-0146-408B-A24C-7C61C3BCC923}" srcOrd="1" destOrd="0" parTransId="{A5B02AC7-831A-4023-BE9B-9243F158A026}" sibTransId="{020EC218-3DAC-45A4-9C4C-6161DBF78980}"/>
    <dgm:cxn modelId="{7E7D6EFF-5226-4884-8F04-E9D26E69AA6C}" type="presOf" srcId="{5AF4D362-0146-408B-A24C-7C61C3BCC923}" destId="{DC379A09-CE26-4CB0-AAE0-81150750E73C}" srcOrd="0" destOrd="0" presId="urn:microsoft.com/office/officeart/2005/8/layout/process4"/>
    <dgm:cxn modelId="{94CB5521-46E6-46DB-B2E5-50D771E5FDF0}" type="presOf" srcId="{E5F87422-6278-45E4-B809-E3E8A09BB4B6}" destId="{A3B36526-B54C-4567-971C-F80C4C15587A}" srcOrd="1" destOrd="0" presId="urn:microsoft.com/office/officeart/2005/8/layout/process4"/>
    <dgm:cxn modelId="{8788D5F3-7F36-495B-91CD-04DF06B00F68}" srcId="{920F92DD-53F6-407A-91D9-468D5113951A}" destId="{E5F87422-6278-45E4-B809-E3E8A09BB4B6}" srcOrd="0" destOrd="0" parTransId="{F043B2D3-CBE5-48A4-80B7-858995DEC20B}" sibTransId="{78209249-D440-4AEC-9610-6C16CF70E490}"/>
    <dgm:cxn modelId="{4B51CA6A-2361-4918-8CE5-167AE994F2D2}" srcId="{1612B3A9-9C1A-446E-9D24-050AD2FD10E9}" destId="{8189CF61-5425-46D5-B6A4-0B081647B476}" srcOrd="1" destOrd="0" parTransId="{A917A40F-50F2-4F13-85D9-403203F0A1B6}" sibTransId="{9265223D-2BB1-426E-8EEB-2CCBF83BEEFD}"/>
    <dgm:cxn modelId="{2DA455F5-C76B-4963-B692-D8F7C7942F6F}" srcId="{E5F87422-6278-45E4-B809-E3E8A09BB4B6}" destId="{DD0BF4C6-83E5-4D65-9190-EF350E4143D8}" srcOrd="0" destOrd="0" parTransId="{35E542F7-B8E7-4546-BC4F-F71470DA47EF}" sibTransId="{ADA08C97-6BB2-4DF1-8A33-C0A630ED9879}"/>
    <dgm:cxn modelId="{F373F588-78F6-4600-9655-6F1DEA2B6554}" type="presOf" srcId="{920F92DD-53F6-407A-91D9-468D5113951A}" destId="{5F070830-552E-486F-B993-7C17150F88C2}" srcOrd="0" destOrd="0" presId="urn:microsoft.com/office/officeart/2005/8/layout/process4"/>
    <dgm:cxn modelId="{669C8B72-B51E-448A-BB07-A91BBA90A712}" type="presOf" srcId="{35F52A65-6250-437A-86EA-C22D759B17F0}" destId="{899A1031-C565-4694-BC38-D47FE31B3F6F}" srcOrd="0" destOrd="0" presId="urn:microsoft.com/office/officeart/2005/8/layout/process4"/>
    <dgm:cxn modelId="{C610475D-EF1C-417C-873D-CD10543ECE48}" type="presOf" srcId="{8189CF61-5425-46D5-B6A4-0B081647B476}" destId="{9241700C-44D9-491E-BECE-B82409021B81}" srcOrd="0" destOrd="0" presId="urn:microsoft.com/office/officeart/2005/8/layout/process4"/>
    <dgm:cxn modelId="{3D3D0AE9-1F27-48F6-B1C7-728C618BC287}" type="presOf" srcId="{DD0BF4C6-83E5-4D65-9190-EF350E4143D8}" destId="{523AA86B-C491-4F2A-9CFC-CA244DAB7792}" srcOrd="0" destOrd="0" presId="urn:microsoft.com/office/officeart/2005/8/layout/process4"/>
    <dgm:cxn modelId="{3C12CF79-9B44-4D86-90F3-FF9D37F02D35}" type="presOf" srcId="{E5F87422-6278-45E4-B809-E3E8A09BB4B6}" destId="{7617C8E3-C4BC-40EF-B94F-A797CA1C1F79}" srcOrd="0" destOrd="0" presId="urn:microsoft.com/office/officeart/2005/8/layout/process4"/>
    <dgm:cxn modelId="{72FD7F9C-A74D-46C9-A047-F96068FE1202}" srcId="{5AF4D362-0146-408B-A24C-7C61C3BCC923}" destId="{85941D12-1895-438E-87B3-017318BC5A9A}" srcOrd="0" destOrd="0" parTransId="{7B9892EE-AB18-4228-BB62-FF31E3942CF3}" sibTransId="{FEE21B01-24A4-4580-8B64-E1081D639FE6}"/>
    <dgm:cxn modelId="{A0367B20-1AFE-41A2-905D-EDF0962859BA}" type="presOf" srcId="{1612B3A9-9C1A-446E-9D24-050AD2FD10E9}" destId="{B84D4775-2D9A-49EB-AFE4-191F96AB5621}" srcOrd="0" destOrd="0" presId="urn:microsoft.com/office/officeart/2005/8/layout/process4"/>
    <dgm:cxn modelId="{63772BA6-31E9-4355-B738-6A4B1BBF66C9}" type="presParOf" srcId="{5F070830-552E-486F-B993-7C17150F88C2}" destId="{4D09BE12-980C-4F3E-AC80-2110FE1935B2}" srcOrd="0" destOrd="0" presId="urn:microsoft.com/office/officeart/2005/8/layout/process4"/>
    <dgm:cxn modelId="{0485EBB7-C60F-432D-88DE-F68BED5D8277}" type="presParOf" srcId="{4D09BE12-980C-4F3E-AC80-2110FE1935B2}" destId="{B84D4775-2D9A-49EB-AFE4-191F96AB5621}" srcOrd="0" destOrd="0" presId="urn:microsoft.com/office/officeart/2005/8/layout/process4"/>
    <dgm:cxn modelId="{C842099E-E5E0-420E-AFFB-3262DE29FDEE}" type="presParOf" srcId="{4D09BE12-980C-4F3E-AC80-2110FE1935B2}" destId="{AD3D18BA-74DA-48BE-BF6A-0777F5610B71}" srcOrd="1" destOrd="0" presId="urn:microsoft.com/office/officeart/2005/8/layout/process4"/>
    <dgm:cxn modelId="{74628327-B45F-4F1E-8917-D7CF59F11DC1}" type="presParOf" srcId="{4D09BE12-980C-4F3E-AC80-2110FE1935B2}" destId="{7679B64D-0182-4248-AAB8-037703564AA1}" srcOrd="2" destOrd="0" presId="urn:microsoft.com/office/officeart/2005/8/layout/process4"/>
    <dgm:cxn modelId="{F12B7D00-C5AB-4F94-B994-43F57F48A701}" type="presParOf" srcId="{7679B64D-0182-4248-AAB8-037703564AA1}" destId="{0F46912C-AA5C-41D3-8862-C4D934AD4A3D}" srcOrd="0" destOrd="0" presId="urn:microsoft.com/office/officeart/2005/8/layout/process4"/>
    <dgm:cxn modelId="{673BE564-7F35-415B-85B2-0220859EB008}" type="presParOf" srcId="{7679B64D-0182-4248-AAB8-037703564AA1}" destId="{9241700C-44D9-491E-BECE-B82409021B81}" srcOrd="1" destOrd="0" presId="urn:microsoft.com/office/officeart/2005/8/layout/process4"/>
    <dgm:cxn modelId="{8BE71561-9FF9-4C39-B372-34DB87BEDDA9}" type="presParOf" srcId="{5F070830-552E-486F-B993-7C17150F88C2}" destId="{AD7FB452-1BA2-4E1E-83EF-66CB9462DCD8}" srcOrd="1" destOrd="0" presId="urn:microsoft.com/office/officeart/2005/8/layout/process4"/>
    <dgm:cxn modelId="{B94FC524-81C7-4387-8A1B-9F74B9784B07}" type="presParOf" srcId="{5F070830-552E-486F-B993-7C17150F88C2}" destId="{9FD3AC22-ED65-4E59-90C5-D1520AE15393}" srcOrd="2" destOrd="0" presId="urn:microsoft.com/office/officeart/2005/8/layout/process4"/>
    <dgm:cxn modelId="{A17237F1-8063-48FE-91FC-114FF322C606}" type="presParOf" srcId="{9FD3AC22-ED65-4E59-90C5-D1520AE15393}" destId="{DC379A09-CE26-4CB0-AAE0-81150750E73C}" srcOrd="0" destOrd="0" presId="urn:microsoft.com/office/officeart/2005/8/layout/process4"/>
    <dgm:cxn modelId="{3AB142D1-5751-4517-B6ED-B619DC0CF5E4}" type="presParOf" srcId="{9FD3AC22-ED65-4E59-90C5-D1520AE15393}" destId="{9DCD8BE5-6A50-4BA2-BB82-F224B9776BE2}" srcOrd="1" destOrd="0" presId="urn:microsoft.com/office/officeart/2005/8/layout/process4"/>
    <dgm:cxn modelId="{CB07032F-364C-400D-B992-C882054C6941}" type="presParOf" srcId="{9FD3AC22-ED65-4E59-90C5-D1520AE15393}" destId="{E49F7366-D65E-4018-82D7-3BE4E05E4FD7}" srcOrd="2" destOrd="0" presId="urn:microsoft.com/office/officeart/2005/8/layout/process4"/>
    <dgm:cxn modelId="{3F3B5E40-D0E3-4430-B9A8-FBECAC75E12D}" type="presParOf" srcId="{E49F7366-D65E-4018-82D7-3BE4E05E4FD7}" destId="{DDB05766-DF4D-41BA-8168-8F5CD11C0C27}" srcOrd="0" destOrd="0" presId="urn:microsoft.com/office/officeart/2005/8/layout/process4"/>
    <dgm:cxn modelId="{2588A296-9025-4557-9161-F8ADB39A84DB}" type="presParOf" srcId="{E49F7366-D65E-4018-82D7-3BE4E05E4FD7}" destId="{0F67375F-DF1B-4519-94D1-2B3A68BBA69F}" srcOrd="1" destOrd="0" presId="urn:microsoft.com/office/officeart/2005/8/layout/process4"/>
    <dgm:cxn modelId="{2E1FECAF-8F7B-4C5A-8D41-E86D41F2D38C}" type="presParOf" srcId="{5F070830-552E-486F-B993-7C17150F88C2}" destId="{2E91994B-EF0B-4424-89D6-1F4B2815B819}" srcOrd="3" destOrd="0" presId="urn:microsoft.com/office/officeart/2005/8/layout/process4"/>
    <dgm:cxn modelId="{85168BDF-AA9D-4C5A-899E-0760ADF881BD}" type="presParOf" srcId="{5F070830-552E-486F-B993-7C17150F88C2}" destId="{2F57CD06-C609-4139-B0CD-7379A28B8541}" srcOrd="4" destOrd="0" presId="urn:microsoft.com/office/officeart/2005/8/layout/process4"/>
    <dgm:cxn modelId="{E18A75A7-A9E0-470B-8FD7-2A8F5CAA8C03}" type="presParOf" srcId="{2F57CD06-C609-4139-B0CD-7379A28B8541}" destId="{7617C8E3-C4BC-40EF-B94F-A797CA1C1F79}" srcOrd="0" destOrd="0" presId="urn:microsoft.com/office/officeart/2005/8/layout/process4"/>
    <dgm:cxn modelId="{AA673373-6D9D-408A-8DC3-6AE5C5407848}" type="presParOf" srcId="{2F57CD06-C609-4139-B0CD-7379A28B8541}" destId="{A3B36526-B54C-4567-971C-F80C4C15587A}" srcOrd="1" destOrd="0" presId="urn:microsoft.com/office/officeart/2005/8/layout/process4"/>
    <dgm:cxn modelId="{40C0192E-F9BF-45B4-B8A3-AD96ABCD582A}" type="presParOf" srcId="{2F57CD06-C609-4139-B0CD-7379A28B8541}" destId="{5194E7BF-7B47-44AB-8CA5-86D161B43DA2}" srcOrd="2" destOrd="0" presId="urn:microsoft.com/office/officeart/2005/8/layout/process4"/>
    <dgm:cxn modelId="{D88777EF-FFC6-4234-BF3D-33B826C66C32}" type="presParOf" srcId="{5194E7BF-7B47-44AB-8CA5-86D161B43DA2}" destId="{523AA86B-C491-4F2A-9CFC-CA244DAB7792}" srcOrd="0" destOrd="0" presId="urn:microsoft.com/office/officeart/2005/8/layout/process4"/>
    <dgm:cxn modelId="{4221459B-C0F2-4FFA-8CF8-916D41C4A8E9}" type="presParOf" srcId="{5194E7BF-7B47-44AB-8CA5-86D161B43DA2}" destId="{899A1031-C565-4694-BC38-D47FE31B3F6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FD095-B9D3-4FF4-B8FA-76B4DA962A4B}">
      <dsp:nvSpPr>
        <dsp:cNvPr id="0" name=""/>
        <dsp:cNvSpPr/>
      </dsp:nvSpPr>
      <dsp:spPr>
        <a:xfrm>
          <a:off x="3286104" y="2483065"/>
          <a:ext cx="2277669" cy="1622040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Каждый ребенок имеет право</a:t>
          </a:r>
        </a:p>
      </dsp:txBody>
      <dsp:txXfrm>
        <a:off x="3619661" y="2720607"/>
        <a:ext cx="1610555" cy="1146956"/>
      </dsp:txXfrm>
    </dsp:sp>
    <dsp:sp modelId="{AA9C834B-45A1-43A4-8512-30DE600A90CA}">
      <dsp:nvSpPr>
        <dsp:cNvPr id="0" name=""/>
        <dsp:cNvSpPr/>
      </dsp:nvSpPr>
      <dsp:spPr>
        <a:xfrm rot="16130078">
          <a:off x="4151344" y="2214747"/>
          <a:ext cx="503947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503947" y="16481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390719" y="2218630"/>
        <a:ext cx="25197" cy="25197"/>
      </dsp:txXfrm>
    </dsp:sp>
    <dsp:sp modelId="{94D0695A-5712-48CD-AC4E-B5673275BC31}">
      <dsp:nvSpPr>
        <dsp:cNvPr id="0" name=""/>
        <dsp:cNvSpPr/>
      </dsp:nvSpPr>
      <dsp:spPr>
        <a:xfrm>
          <a:off x="3204120" y="-43724"/>
          <a:ext cx="2346995" cy="2023187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защиту</a:t>
          </a:r>
        </a:p>
      </dsp:txBody>
      <dsp:txXfrm>
        <a:off x="3547829" y="252565"/>
        <a:ext cx="1659577" cy="1430609"/>
      </dsp:txXfrm>
    </dsp:sp>
    <dsp:sp modelId="{9C8C4E6C-90C6-45D1-80AB-9B121AA7A73C}">
      <dsp:nvSpPr>
        <dsp:cNvPr id="0" name=""/>
        <dsp:cNvSpPr/>
      </dsp:nvSpPr>
      <dsp:spPr>
        <a:xfrm rot="19532695">
          <a:off x="5207278" y="2593045"/>
          <a:ext cx="430748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30748" y="16481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11883" y="2598758"/>
        <a:ext cx="21537" cy="21537"/>
      </dsp:txXfrm>
    </dsp:sp>
    <dsp:sp modelId="{BCCB58CE-7C50-4250-851D-0A96D83E0EDB}">
      <dsp:nvSpPr>
        <dsp:cNvPr id="0" name=""/>
        <dsp:cNvSpPr/>
      </dsp:nvSpPr>
      <dsp:spPr>
        <a:xfrm>
          <a:off x="5379830" y="903160"/>
          <a:ext cx="2178481" cy="1976780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медицину</a:t>
          </a:r>
        </a:p>
      </dsp:txBody>
      <dsp:txXfrm>
        <a:off x="5698861" y="1192653"/>
        <a:ext cx="1540419" cy="1397794"/>
      </dsp:txXfrm>
    </dsp:sp>
    <dsp:sp modelId="{BF408DE6-C115-4107-AE2D-6AC45F8669E9}">
      <dsp:nvSpPr>
        <dsp:cNvPr id="0" name=""/>
        <dsp:cNvSpPr/>
      </dsp:nvSpPr>
      <dsp:spPr>
        <a:xfrm rot="551787">
          <a:off x="5533811" y="3477618"/>
          <a:ext cx="253084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253084" y="16481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54026" y="3487773"/>
        <a:ext cx="12654" cy="12654"/>
      </dsp:txXfrm>
    </dsp:sp>
    <dsp:sp modelId="{5E696D19-5860-4934-AF66-F80419117BF1}">
      <dsp:nvSpPr>
        <dsp:cNvPr id="0" name=""/>
        <dsp:cNvSpPr/>
      </dsp:nvSpPr>
      <dsp:spPr>
        <a:xfrm>
          <a:off x="5763824" y="2769965"/>
          <a:ext cx="2256663" cy="1847131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отдых и досуг</a:t>
          </a:r>
        </a:p>
      </dsp:txBody>
      <dsp:txXfrm>
        <a:off x="6094305" y="3040471"/>
        <a:ext cx="1595701" cy="1306119"/>
      </dsp:txXfrm>
    </dsp:sp>
    <dsp:sp modelId="{FC6371E8-9C1B-4E36-B48F-7B01382A5125}">
      <dsp:nvSpPr>
        <dsp:cNvPr id="0" name=""/>
        <dsp:cNvSpPr/>
      </dsp:nvSpPr>
      <dsp:spPr>
        <a:xfrm rot="3557952">
          <a:off x="4704697" y="4312313"/>
          <a:ext cx="669254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669254" y="16481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22593" y="4312063"/>
        <a:ext cx="33462" cy="33462"/>
      </dsp:txXfrm>
    </dsp:sp>
    <dsp:sp modelId="{0ABF3732-6FE3-4D92-A73B-BAE909E88FDA}">
      <dsp:nvSpPr>
        <dsp:cNvPr id="0" name=""/>
        <dsp:cNvSpPr/>
      </dsp:nvSpPr>
      <dsp:spPr>
        <a:xfrm>
          <a:off x="4589838" y="4514389"/>
          <a:ext cx="2254652" cy="1911964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имущество</a:t>
          </a:r>
        </a:p>
      </dsp:txBody>
      <dsp:txXfrm>
        <a:off x="4920024" y="4794390"/>
        <a:ext cx="1594280" cy="1351962"/>
      </dsp:txXfrm>
    </dsp:sp>
    <dsp:sp modelId="{329A4F5C-AFD7-4C0B-BD8E-16B56198A715}">
      <dsp:nvSpPr>
        <dsp:cNvPr id="0" name=""/>
        <dsp:cNvSpPr/>
      </dsp:nvSpPr>
      <dsp:spPr>
        <a:xfrm rot="7113636">
          <a:off x="3598889" y="4280062"/>
          <a:ext cx="560771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560771" y="16481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65255" y="4282525"/>
        <a:ext cx="28038" cy="28038"/>
      </dsp:txXfrm>
    </dsp:sp>
    <dsp:sp modelId="{731B86F1-C00E-41EA-B175-F46880A71AFA}">
      <dsp:nvSpPr>
        <dsp:cNvPr id="0" name=""/>
        <dsp:cNvSpPr/>
      </dsp:nvSpPr>
      <dsp:spPr>
        <a:xfrm>
          <a:off x="2099329" y="4463910"/>
          <a:ext cx="2350693" cy="1886725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3580" y="4740214"/>
        <a:ext cx="1662191" cy="1334117"/>
      </dsp:txXfrm>
    </dsp:sp>
    <dsp:sp modelId="{3EA9E306-B0F4-4BCF-A6D2-CB119E219C02}">
      <dsp:nvSpPr>
        <dsp:cNvPr id="0" name=""/>
        <dsp:cNvSpPr/>
      </dsp:nvSpPr>
      <dsp:spPr>
        <a:xfrm rot="10028571">
          <a:off x="3131720" y="3548650"/>
          <a:ext cx="211372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211372" y="16481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32122" y="3559847"/>
        <a:ext cx="10568" cy="10568"/>
      </dsp:txXfrm>
    </dsp:sp>
    <dsp:sp modelId="{48583985-B8D9-4490-A066-8B43F4290DFA}">
      <dsp:nvSpPr>
        <dsp:cNvPr id="0" name=""/>
        <dsp:cNvSpPr/>
      </dsp:nvSpPr>
      <dsp:spPr>
        <a:xfrm>
          <a:off x="932130" y="2896154"/>
          <a:ext cx="2241627" cy="1878647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семь</a:t>
          </a:r>
          <a:r>
            <a:rPr lang="ru-RU" sz="2000" kern="1200" dirty="0"/>
            <a:t>ю</a:t>
          </a:r>
        </a:p>
      </dsp:txBody>
      <dsp:txXfrm>
        <a:off x="1260409" y="3171275"/>
        <a:ext cx="1585069" cy="1328405"/>
      </dsp:txXfrm>
    </dsp:sp>
    <dsp:sp modelId="{ED348459-9A53-4C50-A39B-5994155675CC}">
      <dsp:nvSpPr>
        <dsp:cNvPr id="0" name=""/>
        <dsp:cNvSpPr/>
      </dsp:nvSpPr>
      <dsp:spPr>
        <a:xfrm rot="12871872">
          <a:off x="3285547" y="2614484"/>
          <a:ext cx="351344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351344" y="16481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52436" y="2622182"/>
        <a:ext cx="17567" cy="17567"/>
      </dsp:txXfrm>
    </dsp:sp>
    <dsp:sp modelId="{2300835A-BF0F-4597-8024-CE0C1D8F78DA}">
      <dsp:nvSpPr>
        <dsp:cNvPr id="0" name=""/>
        <dsp:cNvSpPr/>
      </dsp:nvSpPr>
      <dsp:spPr>
        <a:xfrm>
          <a:off x="1168792" y="874527"/>
          <a:ext cx="2423993" cy="2026025"/>
        </a:xfrm>
        <a:prstGeom prst="ellips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имя и гражданство</a:t>
          </a:r>
        </a:p>
      </dsp:txBody>
      <dsp:txXfrm>
        <a:off x="1523778" y="1171231"/>
        <a:ext cx="1714021" cy="1432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D18BA-74DA-48BE-BF6A-0777F5610B71}">
      <dsp:nvSpPr>
        <dsp:cNvPr id="0" name=""/>
        <dsp:cNvSpPr/>
      </dsp:nvSpPr>
      <dsp:spPr>
        <a:xfrm>
          <a:off x="0" y="3406931"/>
          <a:ext cx="8229599" cy="11182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Помощь семьям, профилактика</a:t>
          </a:r>
        </a:p>
      </dsp:txBody>
      <dsp:txXfrm>
        <a:off x="0" y="3406931"/>
        <a:ext cx="8229599" cy="603844"/>
      </dsp:txXfrm>
    </dsp:sp>
    <dsp:sp modelId="{0F46912C-AA5C-41D3-8862-C4D934AD4A3D}">
      <dsp:nvSpPr>
        <dsp:cNvPr id="0" name=""/>
        <dsp:cNvSpPr/>
      </dsp:nvSpPr>
      <dsp:spPr>
        <a:xfrm>
          <a:off x="0" y="3988411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Материальная помощь -6 семей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натуральная помощь – 19 семей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88411"/>
        <a:ext cx="4114799" cy="514386"/>
      </dsp:txXfrm>
    </dsp:sp>
    <dsp:sp modelId="{9241700C-44D9-491E-BECE-B82409021B81}">
      <dsp:nvSpPr>
        <dsp:cNvPr id="0" name=""/>
        <dsp:cNvSpPr/>
      </dsp:nvSpPr>
      <dsp:spPr>
        <a:xfrm>
          <a:off x="4114800" y="4024353"/>
          <a:ext cx="4114799" cy="501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на </a:t>
          </a: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учет-8 семей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Снято с учета 12 семей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0" y="4024353"/>
        <a:ext cx="4114799" cy="501608"/>
      </dsp:txXfrm>
    </dsp:sp>
    <dsp:sp modelId="{9DCD8BE5-6A50-4BA2-BB82-F224B9776BE2}">
      <dsp:nvSpPr>
        <dsp:cNvPr id="0" name=""/>
        <dsp:cNvSpPr/>
      </dsp:nvSpPr>
      <dsp:spPr>
        <a:xfrm rot="10800000">
          <a:off x="0" y="1703865"/>
          <a:ext cx="8229599" cy="171983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рейдов, посещение семей</a:t>
          </a:r>
        </a:p>
      </dsp:txBody>
      <dsp:txXfrm rot="-10800000">
        <a:off x="0" y="1703865"/>
        <a:ext cx="8229599" cy="603663"/>
      </dsp:txXfrm>
    </dsp:sp>
    <dsp:sp modelId="{DDB05766-DF4D-41BA-8168-8F5CD11C0C27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26рейдов- 104 семьи </a:t>
          </a:r>
          <a:r>
            <a:rPr lang="ru-RU" sz="2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«группы риска»</a:t>
          </a:r>
        </a:p>
      </dsp:txBody>
      <dsp:txXfrm>
        <a:off x="0" y="2307529"/>
        <a:ext cx="4114799" cy="514231"/>
      </dsp:txXfrm>
    </dsp:sp>
    <dsp:sp modelId="{0F67375F-DF1B-4519-94D1-2B3A68BBA69F}">
      <dsp:nvSpPr>
        <dsp:cNvPr id="0" name=""/>
        <dsp:cNvSpPr/>
      </dsp:nvSpPr>
      <dsp:spPr>
        <a:xfrm>
          <a:off x="4114799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327рейда- 62 семьи </a:t>
          </a:r>
          <a:r>
            <a:rPr lang="ru-RU" sz="20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учащихся</a:t>
          </a:r>
        </a:p>
      </dsp:txBody>
      <dsp:txXfrm>
        <a:off x="4114799" y="2307529"/>
        <a:ext cx="4114799" cy="514231"/>
      </dsp:txXfrm>
    </dsp:sp>
    <dsp:sp modelId="{A3B36526-B54C-4567-971C-F80C4C15587A}">
      <dsp:nvSpPr>
        <dsp:cNvPr id="0" name=""/>
        <dsp:cNvSpPr/>
      </dsp:nvSpPr>
      <dsp:spPr>
        <a:xfrm rot="10800000">
          <a:off x="0" y="799"/>
          <a:ext cx="8229599" cy="171983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Социального патруля</a:t>
          </a:r>
        </a:p>
      </dsp:txBody>
      <dsp:txXfrm rot="-10800000">
        <a:off x="0" y="799"/>
        <a:ext cx="8229599" cy="603663"/>
      </dsp:txXfrm>
    </dsp:sp>
    <dsp:sp modelId="{523AA86B-C491-4F2A-9CFC-CA244DAB7792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Межведомственные рейды</a:t>
          </a:r>
        </a:p>
      </dsp:txBody>
      <dsp:txXfrm>
        <a:off x="0" y="604463"/>
        <a:ext cx="4114799" cy="514231"/>
      </dsp:txXfrm>
    </dsp:sp>
    <dsp:sp modelId="{899A1031-C565-4694-BC38-D47FE31B3F6F}">
      <dsp:nvSpPr>
        <dsp:cNvPr id="0" name=""/>
        <dsp:cNvSpPr/>
      </dsp:nvSpPr>
      <dsp:spPr>
        <a:xfrm>
          <a:off x="4114799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Родительский патруль</a:t>
          </a:r>
        </a:p>
      </dsp:txBody>
      <dsp:txXfrm>
        <a:off x="4114799" y="604463"/>
        <a:ext cx="4114799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4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1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7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9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0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2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3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8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0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6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BEDE37-1982-4E42-B50A-1E361BE9EB7A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336EA8-1F0A-49B9-9075-318ED81EF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8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emf"/><Relationship Id="rId4" Type="http://schemas.openxmlformats.org/officeDocument/2006/relationships/package" Target="../embeddings/_____Microsoft_Excel4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_____Microsoft_Excel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_____Microsoft_Excel3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Лёсик\Рабочий стол\Августовская_2018\фото к конференции\1482834867_screenshot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2192000" cy="68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E20DB8-92C0-4B80-8729-130EE559793E}"/>
              </a:ext>
            </a:extLst>
          </p:cNvPr>
          <p:cNvSpPr txBox="1">
            <a:spLocks/>
          </p:cNvSpPr>
          <p:nvPr/>
        </p:nvSpPr>
        <p:spPr>
          <a:xfrm>
            <a:off x="1460310" y="1446661"/>
            <a:ext cx="10200337" cy="2114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Организация работы по обеспечению защиты прав и интересов детей</a:t>
            </a:r>
            <a:endParaRPr lang="ru-RU" sz="5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5970" y="169544"/>
            <a:ext cx="9785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Володарского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Нижегородской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6530" y="3560836"/>
            <a:ext cx="66737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Нестерова Т.А.</a:t>
            </a:r>
          </a:p>
          <a:p>
            <a:pPr algn="r"/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заведующий сектором опеки и попечительства </a:t>
            </a:r>
          </a:p>
          <a:p>
            <a:pPr algn="r"/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в отношении несовершеннолетних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6228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CFFE79-29F6-46BE-85E4-6482108AF41A}"/>
              </a:ext>
            </a:extLst>
          </p:cNvPr>
          <p:cNvSpPr txBox="1"/>
          <p:nvPr/>
        </p:nvSpPr>
        <p:spPr>
          <a:xfrm>
            <a:off x="586853" y="300361"/>
            <a:ext cx="1138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мероприятия для замещающих семей</a:t>
            </a:r>
          </a:p>
        </p:txBody>
      </p:sp>
      <p:pic>
        <p:nvPicPr>
          <p:cNvPr id="5122" name="Picture 2" descr="C:\Documents and Settings\Лёсик\Рабочий стол\Августовская_2018\фото к конференции\programma-papa-mama_1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22" y="1500690"/>
            <a:ext cx="4414837" cy="273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8" descr="C:\Users\9168~1\AppData\Local\Temp\Rar$DR04.669\8.04.17 мама папа я\DSC_0594=.JPG">
            <a:extLst>
              <a:ext uri="{FF2B5EF4-FFF2-40B4-BE49-F238E27FC236}">
                <a16:creationId xmlns:a16="http://schemas.microsoft.com/office/drawing/2014/main" xmlns="" id="{A7E6930D-32B6-45B6-9E99-E6D781BBD6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39" y="3753133"/>
            <a:ext cx="4580568" cy="263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9" descr="C:\Users\9168~1\AppData\Local\Temp\Rar$DR09.335\8.04.17 мама папа я\DSC_0562.JPG">
            <a:extLst>
              <a:ext uri="{FF2B5EF4-FFF2-40B4-BE49-F238E27FC236}">
                <a16:creationId xmlns:a16="http://schemas.microsoft.com/office/drawing/2014/main" xmlns="" id="{4F6E780B-3C1C-40BB-A5B1-285383DF4B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" y="1515122"/>
            <a:ext cx="3503843" cy="271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2" descr="D:\Сеть\Папа мама я 2018\задорные семьяне 2018\DSC00269.JPG">
            <a:extLst>
              <a:ext uri="{FF2B5EF4-FFF2-40B4-BE49-F238E27FC236}">
                <a16:creationId xmlns:a16="http://schemas.microsoft.com/office/drawing/2014/main" xmlns="" id="{0C40ED8B-B3FD-4E66-9375-5782D3D2CA2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5" y="1500690"/>
            <a:ext cx="4039738" cy="2628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1" descr="D:\Сеть\Мама паа я спорт семья 2017\Областные соревнования\задорные семьяне\DSCN2961.JPG">
            <a:extLst>
              <a:ext uri="{FF2B5EF4-FFF2-40B4-BE49-F238E27FC236}">
                <a16:creationId xmlns:a16="http://schemas.microsoft.com/office/drawing/2014/main" xmlns="" id="{A73A28F3-5995-4A72-9023-1EF1B76B6FC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88" y="3835020"/>
            <a:ext cx="3529812" cy="247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7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A90886-5ADB-45F4-B4F3-D5EF239F04CE}"/>
              </a:ext>
            </a:extLst>
          </p:cNvPr>
          <p:cNvSpPr txBox="1"/>
          <p:nvPr/>
        </p:nvSpPr>
        <p:spPr>
          <a:xfrm>
            <a:off x="425669" y="300361"/>
            <a:ext cx="1142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мероприятия для замещающих семей</a:t>
            </a:r>
          </a:p>
        </p:txBody>
      </p:sp>
      <p:pic>
        <p:nvPicPr>
          <p:cNvPr id="12" name="Рисунок 15" descr="D:\Сеть\Нестерова\Доброе сердце\IMG_1747.JPG">
            <a:extLst>
              <a:ext uri="{FF2B5EF4-FFF2-40B4-BE49-F238E27FC236}">
                <a16:creationId xmlns:a16="http://schemas.microsoft.com/office/drawing/2014/main" xmlns="" id="{FC508BF4-90F1-4943-BD35-F88FBD5E68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4" y="1616400"/>
            <a:ext cx="3983387" cy="308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3" descr="D:\Сеть\день матери 2014\SAM_1251.JPG">
            <a:extLst>
              <a:ext uri="{FF2B5EF4-FFF2-40B4-BE49-F238E27FC236}">
                <a16:creationId xmlns:a16="http://schemas.microsoft.com/office/drawing/2014/main" xmlns="" id="{EE178A6C-2072-4150-9CEF-D9EDB3ADC7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47" y="3698542"/>
            <a:ext cx="3677421" cy="276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6" descr="D:\Сеть\Нестерова\Доброе сердце\школьн\SAM_1728.JPG">
            <a:extLst>
              <a:ext uri="{FF2B5EF4-FFF2-40B4-BE49-F238E27FC236}">
                <a16:creationId xmlns:a16="http://schemas.microsoft.com/office/drawing/2014/main" xmlns="" id="{5946A8ED-0E93-4D9D-B104-DB03A77F79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04" y="3589362"/>
            <a:ext cx="3989696" cy="280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Documents and Settings\Лёсик\Рабочий стол\Августовская_2018\фото к конференции\9b96c4f0e62a8259c1567d4fa56017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0" y="1616402"/>
            <a:ext cx="3929349" cy="2947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4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A90886-5ADB-45F4-B4F3-D5EF239F04CE}"/>
              </a:ext>
            </a:extLst>
          </p:cNvPr>
          <p:cNvSpPr txBox="1"/>
          <p:nvPr/>
        </p:nvSpPr>
        <p:spPr>
          <a:xfrm>
            <a:off x="425669" y="300361"/>
            <a:ext cx="11420588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lang="en-US" sz="36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spc="-5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жилищных</a:t>
            </a:r>
            <a:r>
              <a:rPr lang="en-US" sz="36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spc="-5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en-US" sz="36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36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5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сирот</a:t>
            </a:r>
            <a:endParaRPr lang="en-US" sz="3600" b="1" spc="-5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289974-6F69-4C5A-B823-CEF3E5F8C401}"/>
              </a:ext>
            </a:extLst>
          </p:cNvPr>
          <p:cNvSpPr txBox="1"/>
          <p:nvPr/>
        </p:nvSpPr>
        <p:spPr>
          <a:xfrm>
            <a:off x="933450" y="1143708"/>
            <a:ext cx="10420350" cy="333551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2017 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оставшихся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попечения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о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тремонтировано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01.08.2018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предоставлено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готовятся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квартирах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2" descr="D:\Сеть\фото с фотоаппарата\Новая папка\DSC00024.JPG">
            <a:extLst>
              <a:ext uri="{FF2B5EF4-FFF2-40B4-BE49-F238E27FC236}">
                <a16:creationId xmlns:a16="http://schemas.microsoft.com/office/drawing/2014/main" xmlns="" id="{832C6111-BE9B-459C-96C1-4A6F003FFCB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28457" r="10649" b="11458"/>
          <a:stretch/>
        </p:blipFill>
        <p:spPr bwMode="auto">
          <a:xfrm>
            <a:off x="7356143" y="3603871"/>
            <a:ext cx="4699379" cy="313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Лёсик\Рабочий стол\Августовская_2018\фото к конференции\b143d695-930d-4bad-8566-b073554777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8" y="3603871"/>
            <a:ext cx="4234100" cy="317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Лёсик\Рабочий стол\Августовская_2018\фото к конференции\klu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65" y="3674849"/>
            <a:ext cx="2549224" cy="2954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CA9B5A-0E6E-47E7-89F6-62159F0C9055}"/>
              </a:ext>
            </a:extLst>
          </p:cNvPr>
          <p:cNvSpPr txBox="1"/>
          <p:nvPr/>
        </p:nvSpPr>
        <p:spPr>
          <a:xfrm>
            <a:off x="2310783" y="300361"/>
            <a:ext cx="851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замещающих семей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DBEEB8-5A7A-4274-9026-B9649BA24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1" y="1439353"/>
            <a:ext cx="3533772" cy="472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E46895-A3CF-4B25-B302-ECFF5054E498}"/>
              </a:ext>
            </a:extLst>
          </p:cNvPr>
          <p:cNvSpPr txBox="1"/>
          <p:nvPr/>
        </p:nvSpPr>
        <p:spPr>
          <a:xfrm>
            <a:off x="4522712" y="1722954"/>
            <a:ext cx="72961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г:  33 человека (на воспитание в семью приняли 14 детей)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г:  32 человека (на воспитание в семью приняли 22 ребенка)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г:  25 человека (на воспитание в семью приняли 18 детей)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01.08.2018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г:  9 человек (на воспитание в семью приняли 6 детей)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F5BC08-6D13-4AB8-8CFB-30C17A254826}"/>
              </a:ext>
            </a:extLst>
          </p:cNvPr>
          <p:cNvSpPr txBox="1"/>
          <p:nvPr/>
        </p:nvSpPr>
        <p:spPr>
          <a:xfrm>
            <a:off x="5854890" y="1192162"/>
            <a:ext cx="470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обучение: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A9A5FC-D80E-4C8A-95CC-56B7B199CFE4}"/>
              </a:ext>
            </a:extLst>
          </p:cNvPr>
          <p:cNvSpPr txBox="1"/>
          <p:nvPr/>
        </p:nvSpPr>
        <p:spPr>
          <a:xfrm>
            <a:off x="4809967" y="4859988"/>
            <a:ext cx="6721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2017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г:  17 семей в них 26 детей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01.08.2018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г:   13 семей в них 23 ребенка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CB4E95-F0F1-4F23-AA0F-FFCAF193C203}"/>
              </a:ext>
            </a:extLst>
          </p:cNvPr>
          <p:cNvSpPr txBox="1"/>
          <p:nvPr/>
        </p:nvSpPr>
        <p:spPr>
          <a:xfrm>
            <a:off x="4809967" y="4324254"/>
            <a:ext cx="672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замещающих семей:</a:t>
            </a:r>
          </a:p>
        </p:txBody>
      </p:sp>
    </p:spTree>
    <p:extLst>
      <p:ext uri="{BB962C8B-B14F-4D97-AF65-F5344CB8AC3E}">
        <p14:creationId xmlns:p14="http://schemas.microsoft.com/office/powerpoint/2010/main" val="31650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57F19E-CCC0-4833-B695-EB2CFE3D52C1}"/>
              </a:ext>
            </a:extLst>
          </p:cNvPr>
          <p:cNvSpPr txBox="1"/>
          <p:nvPr/>
        </p:nvSpPr>
        <p:spPr>
          <a:xfrm>
            <a:off x="1839468" y="176975"/>
            <a:ext cx="851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и интересов детей в суде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702585"/>
              </p:ext>
            </p:extLst>
          </p:nvPr>
        </p:nvGraphicFramePr>
        <p:xfrm>
          <a:off x="1008063" y="1052513"/>
          <a:ext cx="10639425" cy="494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Лист" r:id="rId4" imgW="7524917" imgH="3943261" progId="Excel.Sheet.12">
                  <p:embed/>
                </p:oleObj>
              </mc:Choice>
              <mc:Fallback>
                <p:oleObj name="Лист" r:id="rId4" imgW="7524917" imgH="3943261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1052513"/>
                        <a:ext cx="10639425" cy="494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1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Лёсик\Рабочий стол\Августовская_2018\фото к конференции\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3480" b="6714"/>
          <a:stretch/>
        </p:blipFill>
        <p:spPr bwMode="auto">
          <a:xfrm>
            <a:off x="1068147" y="0"/>
            <a:ext cx="10158155" cy="62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78357A-B8D2-4321-98F3-F8719E23A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2955" y="1886552"/>
            <a:ext cx="3384645" cy="4418652"/>
          </a:xfrm>
        </p:spPr>
        <p:txBody>
          <a:bodyPr>
            <a:normAutofit lnSpcReduction="10000"/>
          </a:bodyPr>
          <a:lstStyle/>
          <a:p>
            <a:r>
              <a:rPr lang="ru-RU" sz="2800" i="1" dirty="0">
                <a:latin typeface="Monotype Corsiva" panose="03010101010201010101" pitchFamily="66" charset="0"/>
              </a:rPr>
              <a:t>«Ребенок, ввиду его физической и умственной незрелости, нуждается в специальной охране и заботе, включая надлежащую правовую защиту»</a:t>
            </a:r>
          </a:p>
          <a:p>
            <a:endParaRPr lang="ru-RU" sz="1800" i="1" dirty="0"/>
          </a:p>
          <a:p>
            <a:endParaRPr lang="ru-RU" sz="1800" i="1" dirty="0"/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прав ребенка</a:t>
            </a:r>
          </a:p>
          <a:p>
            <a:endParaRPr lang="ru-RU" sz="1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2BB46787-E46C-442F-ACFA-B804E547D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677932"/>
              </p:ext>
            </p:extLst>
          </p:nvPr>
        </p:nvGraphicFramePr>
        <p:xfrm>
          <a:off x="3671248" y="272955"/>
          <a:ext cx="8857397" cy="6291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:\Documents and Settings\Лёсик\Рабочий стол\Августовская_2018\фото к конференции\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98" y="2565778"/>
            <a:ext cx="2868589" cy="2047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FDAB19-A945-41C9-A8C4-8EDDD464D16E}"/>
              </a:ext>
            </a:extLst>
          </p:cNvPr>
          <p:cNvSpPr txBox="1"/>
          <p:nvPr/>
        </p:nvSpPr>
        <p:spPr>
          <a:xfrm>
            <a:off x="811025" y="4561024"/>
            <a:ext cx="10467871" cy="1692771"/>
          </a:xfrm>
          <a:prstGeom prst="rect">
            <a:avLst/>
          </a:prstGeom>
          <a:ln w="635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условий для жизни и воспитания детей-сирот, детей, оставшихся без попечения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несовершеннолетних, не имеющих нормальных условий для воспитания в семье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и имущественных прав и законных интересов несовершеннолетних.</a:t>
            </a:r>
          </a:p>
          <a:p>
            <a:endParaRPr lang="ru-RU" sz="1200" dirty="0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xmlns="" id="{59A9C4B1-F5F1-4A1A-9A46-39C3C86A0903}"/>
              </a:ext>
            </a:extLst>
          </p:cNvPr>
          <p:cNvSpPr/>
          <p:nvPr/>
        </p:nvSpPr>
        <p:spPr>
          <a:xfrm>
            <a:off x="2329142" y="4286704"/>
            <a:ext cx="7050085" cy="27432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органа опеки и попечительства:</a:t>
            </a:r>
          </a:p>
        </p:txBody>
      </p:sp>
      <p:pic>
        <p:nvPicPr>
          <p:cNvPr id="21" name="Рисунок 1" descr="C:\Users\9168~1\AppData\Local\Temp\Rar$DR02.818\опека\9H5A2490.JPG">
            <a:extLst>
              <a:ext uri="{FF2B5EF4-FFF2-40B4-BE49-F238E27FC236}">
                <a16:creationId xmlns:a16="http://schemas.microsoft.com/office/drawing/2014/main" xmlns="" id="{8484005F-461D-4379-80AE-5DAE5840B315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6" t="12489" r="8897"/>
          <a:stretch/>
        </p:blipFill>
        <p:spPr bwMode="auto">
          <a:xfrm>
            <a:off x="8038602" y="1912014"/>
            <a:ext cx="3240295" cy="220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251013-92B5-4689-B574-5A66177FDB1A}"/>
              </a:ext>
            </a:extLst>
          </p:cNvPr>
          <p:cNvSpPr txBox="1"/>
          <p:nvPr/>
        </p:nvSpPr>
        <p:spPr>
          <a:xfrm>
            <a:off x="7330362" y="1094099"/>
            <a:ext cx="456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опеки и попечительства Управления образования администрации Володарского муниципального района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9641" y="420420"/>
            <a:ext cx="5567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ребенка</a:t>
            </a:r>
          </a:p>
        </p:txBody>
      </p:sp>
      <p:pic>
        <p:nvPicPr>
          <p:cNvPr id="23" name="Picture 1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ECAF5AC8-568C-4162-90CE-37785ECD8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30" y="1691585"/>
            <a:ext cx="2040775" cy="20048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41418A7-A83D-4F42-88CD-2DAAB9DA505D}"/>
              </a:ext>
            </a:extLst>
          </p:cNvPr>
          <p:cNvSpPr txBox="1"/>
          <p:nvPr/>
        </p:nvSpPr>
        <p:spPr>
          <a:xfrm>
            <a:off x="1833067" y="1229920"/>
            <a:ext cx="128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</p:txBody>
      </p:sp>
      <p:pic>
        <p:nvPicPr>
          <p:cNvPr id="26" name="Picture 16">
            <a:extLst>
              <a:ext uri="{FF2B5EF4-FFF2-40B4-BE49-F238E27FC236}">
                <a16:creationId xmlns:a16="http://schemas.microsoft.com/office/drawing/2014/main" xmlns="" id="{06460F02-32DD-4727-AB0E-E96DF08B47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6805">
            <a:off x="6925628" y="2186969"/>
            <a:ext cx="1027950" cy="612000"/>
          </a:xfrm>
          <a:prstGeom prst="rect">
            <a:avLst/>
          </a:prstGeom>
        </p:spPr>
      </p:pic>
      <p:pic>
        <p:nvPicPr>
          <p:cNvPr id="27" name="Picture 15">
            <a:extLst>
              <a:ext uri="{FF2B5EF4-FFF2-40B4-BE49-F238E27FC236}">
                <a16:creationId xmlns:a16="http://schemas.microsoft.com/office/drawing/2014/main" xmlns="" id="{1528656D-A8C6-4747-BAE0-5E92264BB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5791">
            <a:off x="3603716" y="2014930"/>
            <a:ext cx="1027950" cy="612000"/>
          </a:xfrm>
          <a:prstGeom prst="rect">
            <a:avLst/>
          </a:prstGeom>
        </p:spPr>
      </p:pic>
      <p:pic>
        <p:nvPicPr>
          <p:cNvPr id="4098" name="Picture 2" descr="C:\Documents and Settings\Лёсик\Рабочий стол\Августовская_2018\фото к конференции\1515591111support_for_families_of_alcoholic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5" y="1901530"/>
            <a:ext cx="3202826" cy="2133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DA96082E-703B-40CD-BDD2-491896810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2" y="951522"/>
            <a:ext cx="5070730" cy="507073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16422195"/>
              </p:ext>
            </p:extLst>
          </p:nvPr>
        </p:nvGraphicFramePr>
        <p:xfrm>
          <a:off x="3915386" y="95152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 descr="C:\Documents and Settings\Лёсик\Рабочий стол\Августовская_2018\фото к конференции\f0561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93" y="1531846"/>
            <a:ext cx="1494430" cy="14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Лёсик\Рабочий стол\Августовская_2018\фото к конференции\depositphotos_23303938-stock-photo-stick-kids-crow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256" y="4020808"/>
            <a:ext cx="1232634" cy="9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7CB1AB-1C2D-42E1-A1D5-8519B1EB746F}"/>
              </a:ext>
            </a:extLst>
          </p:cNvPr>
          <p:cNvSpPr txBox="1"/>
          <p:nvPr/>
        </p:nvSpPr>
        <p:spPr>
          <a:xfrm>
            <a:off x="464024" y="300361"/>
            <a:ext cx="110546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первичного устройства детей сирот и детей, оставшихся без попечения родителей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9FF3EA91-710E-439D-A821-57DE38B28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267011"/>
              </p:ext>
            </p:extLst>
          </p:nvPr>
        </p:nvGraphicFramePr>
        <p:xfrm>
          <a:off x="636588" y="1735138"/>
          <a:ext cx="110109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Лист" r:id="rId4" imgW="6343749" imgH="2162275" progId="Excel.Sheet.12">
                  <p:embed/>
                </p:oleObj>
              </mc:Choice>
              <mc:Fallback>
                <p:oleObj name="Лист" r:id="rId4" imgW="6343749" imgH="2162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588" y="1735138"/>
                        <a:ext cx="11010900" cy="428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6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DF75D1-6E25-42A9-9A01-AA1801296105}"/>
              </a:ext>
            </a:extLst>
          </p:cNvPr>
          <p:cNvSpPr txBox="1"/>
          <p:nvPr/>
        </p:nvSpPr>
        <p:spPr>
          <a:xfrm>
            <a:off x="477672" y="300361"/>
            <a:ext cx="1117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развития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семейных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устройства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02739430-4512-450A-88EA-3CF01494D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66581"/>
              </p:ext>
            </p:extLst>
          </p:nvPr>
        </p:nvGraphicFramePr>
        <p:xfrm>
          <a:off x="405922" y="1327672"/>
          <a:ext cx="11321013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Лист" r:id="rId4" imgW="6343610" imgH="2628883" progId="Excel.Sheet.12">
                  <p:embed/>
                </p:oleObj>
              </mc:Choice>
              <mc:Fallback>
                <p:oleObj name="Лист" r:id="rId4" imgW="6343610" imgH="26288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922" y="1327672"/>
                        <a:ext cx="11321013" cy="441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4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AD24915-5221-49E0-B345-6A1623CB8E90}"/>
              </a:ext>
            </a:extLst>
          </p:cNvPr>
          <p:cNvGrpSpPr/>
          <p:nvPr/>
        </p:nvGrpSpPr>
        <p:grpSpPr>
          <a:xfrm>
            <a:off x="5532568" y="1169425"/>
            <a:ext cx="2000486" cy="3558917"/>
            <a:chOff x="5029200" y="259080"/>
            <a:chExt cx="2094506" cy="37642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E76DAFC-057A-4232-A63E-4463200A32C3}"/>
                </a:ext>
              </a:extLst>
            </p:cNvPr>
            <p:cNvSpPr/>
            <p:nvPr/>
          </p:nvSpPr>
          <p:spPr>
            <a:xfrm>
              <a:off x="5084064" y="2319528"/>
              <a:ext cx="1901952" cy="17038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/>
                <a:t>Орган опеки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4DF856F-DC1C-447D-A5C9-90D50E8BA158}"/>
                </a:ext>
              </a:extLst>
            </p:cNvPr>
            <p:cNvSpPr/>
            <p:nvPr/>
          </p:nvSpPr>
          <p:spPr>
            <a:xfrm>
              <a:off x="5029200" y="259080"/>
              <a:ext cx="2094506" cy="16722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Образовательные организации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FE88D5-EC34-4D72-AB9B-ACF6AD8F68B8}"/>
              </a:ext>
            </a:extLst>
          </p:cNvPr>
          <p:cNvSpPr txBox="1"/>
          <p:nvPr/>
        </p:nvSpPr>
        <p:spPr>
          <a:xfrm>
            <a:off x="567559" y="300361"/>
            <a:ext cx="1162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органов системы профилактики</a:t>
            </a:r>
          </a:p>
        </p:txBody>
      </p:sp>
      <p:pic>
        <p:nvPicPr>
          <p:cNvPr id="10242" name="Picture 2" descr="C:\Documents and Settings\Лёсик\Рабочий стол\Августовская_2018\фото к конференции\7640-emblema_kliniki_semejnoj_medici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90" y="1288292"/>
            <a:ext cx="2342395" cy="20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6">
            <a:extLst>
              <a:ext uri="{FF2B5EF4-FFF2-40B4-BE49-F238E27FC236}">
                <a16:creationId xmlns:a16="http://schemas.microsoft.com/office/drawing/2014/main" xmlns="" id="{02C86440-BF31-40CB-BD88-9F08305D38F5}"/>
              </a:ext>
            </a:extLst>
          </p:cNvPr>
          <p:cNvSpPr/>
          <p:nvPr/>
        </p:nvSpPr>
        <p:spPr>
          <a:xfrm>
            <a:off x="2980772" y="2251881"/>
            <a:ext cx="2129421" cy="17742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ГБУЗ НО Володарская ЦРБ</a:t>
            </a:r>
          </a:p>
        </p:txBody>
      </p:sp>
      <p:pic>
        <p:nvPicPr>
          <p:cNvPr id="10243" name="Picture 3" descr="C:\Documents and Settings\Лёсик\Рабочий стол\Августовская_2018\фото к конференции\36358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85" y="4389454"/>
            <a:ext cx="2906972" cy="193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7">
            <a:extLst>
              <a:ext uri="{FF2B5EF4-FFF2-40B4-BE49-F238E27FC236}">
                <a16:creationId xmlns:a16="http://schemas.microsoft.com/office/drawing/2014/main" xmlns="" id="{38833159-6486-4E76-B930-F16C2F04BEF4}"/>
              </a:ext>
            </a:extLst>
          </p:cNvPr>
          <p:cNvSpPr/>
          <p:nvPr/>
        </p:nvSpPr>
        <p:spPr>
          <a:xfrm>
            <a:off x="4053437" y="4728342"/>
            <a:ext cx="1816576" cy="159757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УСЗН</a:t>
            </a:r>
          </a:p>
        </p:txBody>
      </p:sp>
      <p:pic>
        <p:nvPicPr>
          <p:cNvPr id="10244" name="Picture 4" descr="C:\Documents and Settings\Лёсик\Рабочий стол\Августовская_2018\фото к конференции\_avatar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66" y="1035851"/>
            <a:ext cx="1904018" cy="1904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5">
            <a:extLst>
              <a:ext uri="{FF2B5EF4-FFF2-40B4-BE49-F238E27FC236}">
                <a16:creationId xmlns:a16="http://schemas.microsoft.com/office/drawing/2014/main" xmlns="" id="{D20FDB38-1874-4F4C-A5F2-F0767CA8BBC0}"/>
              </a:ext>
            </a:extLst>
          </p:cNvPr>
          <p:cNvSpPr/>
          <p:nvPr/>
        </p:nvSpPr>
        <p:spPr>
          <a:xfrm>
            <a:off x="7875932" y="2251881"/>
            <a:ext cx="1764174" cy="17742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КДН и ЗП</a:t>
            </a:r>
          </a:p>
        </p:txBody>
      </p:sp>
      <p:pic>
        <p:nvPicPr>
          <p:cNvPr id="10245" name="Picture 5" descr="C:\Documents and Settings\Лёсик\Рабочий стол\Августовская_2018\фото к конференции\13921106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803" y="4389454"/>
            <a:ext cx="1029033" cy="187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8">
            <a:extLst>
              <a:ext uri="{FF2B5EF4-FFF2-40B4-BE49-F238E27FC236}">
                <a16:creationId xmlns:a16="http://schemas.microsoft.com/office/drawing/2014/main" xmlns="" id="{B2B95436-297E-413D-B510-89BA36B5968B}"/>
              </a:ext>
            </a:extLst>
          </p:cNvPr>
          <p:cNvSpPr/>
          <p:nvPr/>
        </p:nvSpPr>
        <p:spPr>
          <a:xfrm>
            <a:off x="7106312" y="4728342"/>
            <a:ext cx="1651707" cy="15647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/>
              <a:t>ПДН ОМВД</a:t>
            </a:r>
          </a:p>
        </p:txBody>
      </p:sp>
      <p:pic>
        <p:nvPicPr>
          <p:cNvPr id="10246" name="Picture 6" descr="C:\Documents and Settings\Лёсик\Рабочий стол\Августовская_2018\фото к конференции\ia2hc3di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0" y="2750407"/>
            <a:ext cx="2821972" cy="19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7">
            <a:extLst>
              <a:ext uri="{FF2B5EF4-FFF2-40B4-BE49-F238E27FC236}">
                <a16:creationId xmlns:a16="http://schemas.microsoft.com/office/drawing/2014/main" xmlns="" id="{D18632E9-3005-48D8-8B3F-50C42A7BE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04856"/>
              </p:ext>
            </p:extLst>
          </p:nvPr>
        </p:nvGraphicFramePr>
        <p:xfrm>
          <a:off x="1981200" y="129825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BC8D4A-78E8-4D6A-8D5D-F2E7D4417775}"/>
              </a:ext>
            </a:extLst>
          </p:cNvPr>
          <p:cNvSpPr txBox="1"/>
          <p:nvPr/>
        </p:nvSpPr>
        <p:spPr>
          <a:xfrm>
            <a:off x="425669" y="300361"/>
            <a:ext cx="1142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органов системы 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42184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842394-2972-4F42-9DCF-8769F2204B72}"/>
              </a:ext>
            </a:extLst>
          </p:cNvPr>
          <p:cNvSpPr txBox="1"/>
          <p:nvPr/>
        </p:nvSpPr>
        <p:spPr>
          <a:xfrm>
            <a:off x="614149" y="309782"/>
            <a:ext cx="1127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мероприятия для замещающих семей</a:t>
            </a:r>
          </a:p>
        </p:txBody>
      </p:sp>
      <p:pic>
        <p:nvPicPr>
          <p:cNvPr id="9" name="Рисунок 7" descr="D:\Сеть\Собрание опекунов\100_2154.JPG">
            <a:extLst>
              <a:ext uri="{FF2B5EF4-FFF2-40B4-BE49-F238E27FC236}">
                <a16:creationId xmlns:a16="http://schemas.microsoft.com/office/drawing/2014/main" xmlns="" id="{C81200FF-D6DC-41B0-A3F0-6529B81622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" y="1359985"/>
            <a:ext cx="4099105" cy="325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5" descr="D:\Сеть\собрание опекунов 2018\DSC00121.JPG">
            <a:extLst>
              <a:ext uri="{FF2B5EF4-FFF2-40B4-BE49-F238E27FC236}">
                <a16:creationId xmlns:a16="http://schemas.microsoft.com/office/drawing/2014/main" xmlns="" id="{E433D81A-5EF5-41E0-81D8-22A09F5DCD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78" y="1251470"/>
            <a:ext cx="4232922" cy="336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6" descr="D:\Сеть\Собрание опекунов\100_2142.JPG">
            <a:extLst>
              <a:ext uri="{FF2B5EF4-FFF2-40B4-BE49-F238E27FC236}">
                <a16:creationId xmlns:a16="http://schemas.microsoft.com/office/drawing/2014/main" xmlns="" id="{65DD6326-A06C-4590-8A1D-A253F4C644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03" y="4303902"/>
            <a:ext cx="3480074" cy="242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Documents and Settings\Лёсик\Рабочий стол\Августовская_2018\фото к конференции\6f43b5263fbba79c5962514b85d34738_X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1729" r="24008"/>
          <a:stretch/>
        </p:blipFill>
        <p:spPr bwMode="auto">
          <a:xfrm>
            <a:off x="4174203" y="1294887"/>
            <a:ext cx="3480074" cy="30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31826" y="3405352"/>
            <a:ext cx="2364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опекунов, попечителей, приемных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1975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376</TotalTime>
  <Words>384</Words>
  <Application>Microsoft Office PowerPoint</Application>
  <PresentationFormat>Произвольный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Retrospect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по обеспечению и защите прав и интересов детей</dc:title>
  <dc:creator>Irina Polyakova</dc:creator>
  <cp:lastModifiedBy>Опека</cp:lastModifiedBy>
  <cp:revision>43</cp:revision>
  <dcterms:created xsi:type="dcterms:W3CDTF">2018-08-19T14:57:30Z</dcterms:created>
  <dcterms:modified xsi:type="dcterms:W3CDTF">2018-08-22T10:20:06Z</dcterms:modified>
</cp:coreProperties>
</file>